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9" r:id="rId2"/>
    <p:sldId id="270" r:id="rId3"/>
    <p:sldId id="272" r:id="rId4"/>
    <p:sldId id="275" r:id="rId5"/>
    <p:sldId id="273" r:id="rId6"/>
    <p:sldId id="284" r:id="rId7"/>
    <p:sldId id="278" r:id="rId8"/>
    <p:sldId id="271" r:id="rId9"/>
    <p:sldId id="279" r:id="rId10"/>
    <p:sldId id="274" r:id="rId11"/>
    <p:sldId id="276" r:id="rId12"/>
    <p:sldId id="277" r:id="rId13"/>
    <p:sldId id="281" r:id="rId14"/>
    <p:sldId id="280" r:id="rId15"/>
    <p:sldId id="283" r:id="rId16"/>
    <p:sldId id="285" r:id="rId17"/>
    <p:sldId id="286" r:id="rId18"/>
    <p:sldId id="287" r:id="rId19"/>
    <p:sldId id="288" r:id="rId20"/>
    <p:sldId id="282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4" r:id="rId34"/>
    <p:sldId id="305" r:id="rId35"/>
    <p:sldId id="307" r:id="rId36"/>
    <p:sldId id="306" r:id="rId37"/>
    <p:sldId id="308" r:id="rId38"/>
    <p:sldId id="309" r:id="rId39"/>
    <p:sldId id="310" r:id="rId40"/>
    <p:sldId id="311" r:id="rId41"/>
    <p:sldId id="314" r:id="rId42"/>
    <p:sldId id="315" r:id="rId43"/>
    <p:sldId id="313" r:id="rId44"/>
    <p:sldId id="302" r:id="rId45"/>
    <p:sldId id="312" r:id="rId46"/>
    <p:sldId id="268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5F5"/>
    <a:srgbClr val="1963B3"/>
    <a:srgbClr val="0C3E8F"/>
    <a:srgbClr val="042A6B"/>
    <a:srgbClr val="99D8FA"/>
    <a:srgbClr val="34B2F0"/>
    <a:srgbClr val="DDD9C3"/>
    <a:srgbClr val="CFC095"/>
    <a:srgbClr val="D6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04"/>
    <p:restoredTop sz="96087"/>
  </p:normalViewPr>
  <p:slideViewPr>
    <p:cSldViewPr>
      <p:cViewPr varScale="1">
        <p:scale>
          <a:sx n="77" d="100"/>
          <a:sy n="77" d="100"/>
        </p:scale>
        <p:origin x="208" y="10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3154400"/>
        <c:axId val="-2073150960"/>
      </c:barChart>
      <c:catAx>
        <c:axId val="-207315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-2073150960"/>
        <c:crosses val="autoZero"/>
        <c:auto val="1"/>
        <c:lblAlgn val="ctr"/>
        <c:lblOffset val="100"/>
        <c:noMultiLvlLbl val="0"/>
      </c:catAx>
      <c:valAx>
        <c:axId val="-207315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en-US"/>
          </a:p>
        </c:txPr>
        <c:crossAx val="-207315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1730576"/>
        <c:axId val="-2111727584"/>
      </c:barChart>
      <c:catAx>
        <c:axId val="-21117305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11727584"/>
        <c:crosses val="autoZero"/>
        <c:auto val="1"/>
        <c:lblAlgn val="ctr"/>
        <c:lblOffset val="100"/>
        <c:noMultiLvlLbl val="0"/>
      </c:catAx>
      <c:valAx>
        <c:axId val="-211172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-2111730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1690832"/>
        <c:axId val="-2111687840"/>
      </c:barChart>
      <c:catAx>
        <c:axId val="-2111690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111687840"/>
        <c:crosses val="autoZero"/>
        <c:auto val="1"/>
        <c:lblAlgn val="ctr"/>
        <c:lblOffset val="100"/>
        <c:noMultiLvlLbl val="0"/>
      </c:catAx>
      <c:valAx>
        <c:axId val="-2111687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-211169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1810688"/>
        <c:axId val="2051813680"/>
      </c:barChart>
      <c:catAx>
        <c:axId val="2051810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51813680"/>
        <c:crosses val="autoZero"/>
        <c:auto val="1"/>
        <c:lblAlgn val="ctr"/>
        <c:lblOffset val="100"/>
        <c:noMultiLvlLbl val="0"/>
      </c:catAx>
      <c:valAx>
        <c:axId val="205181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205181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9036704"/>
        <c:axId val="-2078475040"/>
      </c:barChart>
      <c:catAx>
        <c:axId val="-2079036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2078475040"/>
        <c:crosses val="autoZero"/>
        <c:auto val="1"/>
        <c:lblAlgn val="ctr"/>
        <c:lblOffset val="100"/>
        <c:noMultiLvlLbl val="0"/>
      </c:catAx>
      <c:valAx>
        <c:axId val="-2078475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-2079036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07736848"/>
        <c:axId val="-2078683456"/>
      </c:barChart>
      <c:catAx>
        <c:axId val="-2107736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78683456"/>
        <c:crosses val="autoZero"/>
        <c:auto val="1"/>
        <c:lblAlgn val="ctr"/>
        <c:lblOffset val="100"/>
        <c:noMultiLvlLbl val="0"/>
      </c:catAx>
      <c:valAx>
        <c:axId val="-2078683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T Sans Narrow" panose="020B0506020203020204" pitchFamily="34" charset="0"/>
                <a:ea typeface="+mn-ea"/>
                <a:cs typeface="+mn-cs"/>
              </a:defRPr>
            </a:pPr>
            <a:endParaRPr lang="en-US"/>
          </a:p>
        </c:txPr>
        <c:crossAx val="-2107736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2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safely remove this slide. This slide</a:t>
            </a:r>
            <a:r>
              <a:rPr lang="en-US" baseline="0" dirty="0" smtClean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5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6"/>
          <p:cNvSpPr>
            <a:spLocks/>
          </p:cNvSpPr>
          <p:nvPr userDrawn="1"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9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844 w 844"/>
              <a:gd name="T3" fmla="*/ 846 h 846"/>
              <a:gd name="T4" fmla="*/ 844 w 844"/>
              <a:gd name="T5" fmla="*/ 0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844" y="846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0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844 w 844"/>
              <a:gd name="T3" fmla="*/ 846 h 846"/>
              <a:gd name="T4" fmla="*/ 844 w 844"/>
              <a:gd name="T5" fmla="*/ 0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844" y="846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1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846 h 846"/>
              <a:gd name="T2" fmla="*/ 844 w 844"/>
              <a:gd name="T3" fmla="*/ 846 h 846"/>
              <a:gd name="T4" fmla="*/ 0 w 844"/>
              <a:gd name="T5" fmla="*/ 0 h 846"/>
              <a:gd name="T6" fmla="*/ 0 w 844"/>
              <a:gd name="T7" fmla="*/ 846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846"/>
                </a:moveTo>
                <a:lnTo>
                  <a:pt x="844" y="846"/>
                </a:lnTo>
                <a:lnTo>
                  <a:pt x="0" y="0"/>
                </a:lnTo>
                <a:lnTo>
                  <a:pt x="0" y="8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2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844 w 844"/>
              <a:gd name="T3" fmla="*/ 845 h 845"/>
              <a:gd name="T4" fmla="*/ 844 w 844"/>
              <a:gd name="T5" fmla="*/ 0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844" y="845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844 w 844"/>
              <a:gd name="T3" fmla="*/ 845 h 845"/>
              <a:gd name="T4" fmla="*/ 844 w 844"/>
              <a:gd name="T5" fmla="*/ 0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844" y="845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4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845 h 845"/>
              <a:gd name="T2" fmla="*/ 844 w 844"/>
              <a:gd name="T3" fmla="*/ 845 h 845"/>
              <a:gd name="T4" fmla="*/ 0 w 844"/>
              <a:gd name="T5" fmla="*/ 0 h 845"/>
              <a:gd name="T6" fmla="*/ 0 w 844"/>
              <a:gd name="T7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845"/>
                </a:moveTo>
                <a:lnTo>
                  <a:pt x="844" y="845"/>
                </a:lnTo>
                <a:lnTo>
                  <a:pt x="0" y="0"/>
                </a:lnTo>
                <a:lnTo>
                  <a:pt x="0" y="8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5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7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8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9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0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1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2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23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24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25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rgbClr val="0C3E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26"/>
          <p:cNvSpPr>
            <a:spLocks/>
          </p:cNvSpPr>
          <p:nvPr/>
        </p:nvSpPr>
        <p:spPr bwMode="auto">
          <a:xfrm>
            <a:off x="211806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27"/>
          <p:cNvSpPr>
            <a:spLocks/>
          </p:cNvSpPr>
          <p:nvPr/>
        </p:nvSpPr>
        <p:spPr bwMode="auto">
          <a:xfrm>
            <a:off x="211806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28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29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30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31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32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33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34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35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36"/>
          <p:cNvSpPr>
            <a:spLocks/>
          </p:cNvSpPr>
          <p:nvPr/>
        </p:nvSpPr>
        <p:spPr bwMode="auto">
          <a:xfrm>
            <a:off x="318972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37"/>
          <p:cNvSpPr>
            <a:spLocks/>
          </p:cNvSpPr>
          <p:nvPr/>
        </p:nvSpPr>
        <p:spPr bwMode="auto">
          <a:xfrm>
            <a:off x="318972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38"/>
          <p:cNvSpPr>
            <a:spLocks/>
          </p:cNvSpPr>
          <p:nvPr/>
        </p:nvSpPr>
        <p:spPr bwMode="auto">
          <a:xfrm>
            <a:off x="3189722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39"/>
          <p:cNvSpPr>
            <a:spLocks/>
          </p:cNvSpPr>
          <p:nvPr/>
        </p:nvSpPr>
        <p:spPr bwMode="auto">
          <a:xfrm>
            <a:off x="3189722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0"/>
          <p:cNvSpPr>
            <a:spLocks/>
          </p:cNvSpPr>
          <p:nvPr/>
        </p:nvSpPr>
        <p:spPr bwMode="auto">
          <a:xfrm>
            <a:off x="3189722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1"/>
          <p:cNvSpPr>
            <a:spLocks/>
          </p:cNvSpPr>
          <p:nvPr/>
        </p:nvSpPr>
        <p:spPr bwMode="auto">
          <a:xfrm>
            <a:off x="318972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2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43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44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45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46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47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48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49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0"/>
          <p:cNvSpPr>
            <a:spLocks/>
          </p:cNvSpPr>
          <p:nvPr/>
        </p:nvSpPr>
        <p:spPr bwMode="auto">
          <a:xfrm>
            <a:off x="4261378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1"/>
          <p:cNvSpPr>
            <a:spLocks/>
          </p:cNvSpPr>
          <p:nvPr/>
        </p:nvSpPr>
        <p:spPr bwMode="auto">
          <a:xfrm>
            <a:off x="4261378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2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53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54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55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56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57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58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59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60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61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Freeform 62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63"/>
          <p:cNvSpPr>
            <a:spLocks/>
          </p:cNvSpPr>
          <p:nvPr/>
        </p:nvSpPr>
        <p:spPr bwMode="auto">
          <a:xfrm>
            <a:off x="640087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64"/>
          <p:cNvSpPr>
            <a:spLocks/>
          </p:cNvSpPr>
          <p:nvPr/>
        </p:nvSpPr>
        <p:spPr bwMode="auto">
          <a:xfrm>
            <a:off x="640087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65"/>
          <p:cNvSpPr>
            <a:spLocks/>
          </p:cNvSpPr>
          <p:nvPr/>
        </p:nvSpPr>
        <p:spPr bwMode="auto">
          <a:xfrm>
            <a:off x="6400872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66"/>
          <p:cNvSpPr>
            <a:spLocks/>
          </p:cNvSpPr>
          <p:nvPr/>
        </p:nvSpPr>
        <p:spPr bwMode="auto">
          <a:xfrm>
            <a:off x="640087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67"/>
          <p:cNvSpPr>
            <a:spLocks/>
          </p:cNvSpPr>
          <p:nvPr/>
        </p:nvSpPr>
        <p:spPr bwMode="auto">
          <a:xfrm>
            <a:off x="640087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 userDrawn="1">
            <p:ph sz="quarter" idx="13"/>
          </p:nvPr>
        </p:nvSpPr>
        <p:spPr>
          <a:xfrm>
            <a:off x="614137" y="4480560"/>
            <a:ext cx="9823675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7448" y="1773903"/>
            <a:ext cx="5471438" cy="2137870"/>
          </a:xfrm>
        </p:spPr>
        <p:txBody>
          <a:bodyPr lIns="0" tIns="0" rIns="0" bIns="0" anchor="ctr" anchorCtr="0">
            <a:noAutofit/>
          </a:bodyPr>
          <a:lstStyle>
            <a:lvl1pPr algn="l">
              <a:defRPr lang="en-US" sz="4000" b="0" kern="120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66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8013" y="1828800"/>
            <a:ext cx="4876800" cy="1143000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08013" y="3048000"/>
            <a:ext cx="4876800" cy="2667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39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30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5"/>
          </p:nvPr>
        </p:nvSpPr>
        <p:spPr>
          <a:xfrm>
            <a:off x="6704012" y="1905000"/>
            <a:ext cx="4876800" cy="1143000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16"/>
          </p:nvPr>
        </p:nvSpPr>
        <p:spPr>
          <a:xfrm>
            <a:off x="6704012" y="3276600"/>
            <a:ext cx="4876800" cy="23622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948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35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8013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08013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15"/>
          </p:nvPr>
        </p:nvSpPr>
        <p:spPr>
          <a:xfrm>
            <a:off x="4370545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16"/>
          </p:nvPr>
        </p:nvSpPr>
        <p:spPr>
          <a:xfrm>
            <a:off x="4370545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17"/>
          </p:nvPr>
        </p:nvSpPr>
        <p:spPr>
          <a:xfrm>
            <a:off x="8151813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18"/>
          </p:nvPr>
        </p:nvSpPr>
        <p:spPr>
          <a:xfrm>
            <a:off x="8151813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7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28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932611" y="2514600"/>
            <a:ext cx="4665305" cy="2667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21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3"/>
          </p:nvPr>
        </p:nvSpPr>
        <p:spPr>
          <a:xfrm>
            <a:off x="1185546" y="2133600"/>
            <a:ext cx="9817734" cy="1143000"/>
          </a:xfrm>
        </p:spPr>
        <p:txBody>
          <a:bodyPr anchor="b" anchorCtr="0">
            <a:no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4"/>
          </p:nvPr>
        </p:nvSpPr>
        <p:spPr>
          <a:xfrm>
            <a:off x="1749426" y="3429000"/>
            <a:ext cx="8689974" cy="16002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2/23/16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6" r:id="rId4"/>
    <p:sldLayoutId id="2147483664" r:id="rId5"/>
    <p:sldLayoutId id="2147483650" r:id="rId6"/>
    <p:sldLayoutId id="2147483652" r:id="rId7"/>
    <p:sldLayoutId id="2147483654" r:id="rId8"/>
    <p:sldLayoutId id="2147483655" r:id="rId9"/>
    <p:sldLayoutId id="2147483665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PT_Sans-Narrow-Web-Bold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Relationship Id="rId3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4.jpe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g"/><Relationship Id="rId3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2.jpg"/><Relationship Id="rId5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1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6.jpe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22.jp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14137" y="4595596"/>
            <a:ext cx="9899875" cy="73840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</a:t>
            </a:r>
          </a:p>
          <a:p>
            <a:pPr>
              <a:lnSpc>
                <a:spcPct val="90000"/>
              </a:lnSpc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your desired text here. 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448" y="1773903"/>
            <a:ext cx="5471438" cy="2137870"/>
          </a:xfrm>
        </p:spPr>
        <p:txBody>
          <a:bodyPr/>
          <a:lstStyle/>
          <a:p>
            <a:r>
              <a:rPr lang="en-US" sz="5400" dirty="0" smtClean="0"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BLUE </a:t>
            </a:r>
            <a:r>
              <a:rPr lang="en-US" sz="5400" dirty="0" smtClean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BUSINESS POWERPOINT DECK</a:t>
            </a:r>
            <a:endParaRPr lang="en-US" sz="54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SERVICE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706880"/>
            <a:ext cx="12192000" cy="3017520"/>
            <a:chOff x="0" y="1676400"/>
            <a:chExt cx="11885612" cy="2667000"/>
          </a:xfrm>
        </p:grpSpPr>
        <p:sp>
          <p:nvSpPr>
            <p:cNvPr id="2" name="Rectangle 1"/>
            <p:cNvSpPr/>
            <p:nvPr/>
          </p:nvSpPr>
          <p:spPr>
            <a:xfrm>
              <a:off x="0" y="1676400"/>
              <a:ext cx="3960812" cy="2667000"/>
            </a:xfrm>
            <a:prstGeom prst="rect">
              <a:avLst/>
            </a:prstGeom>
            <a:blipFill dpi="0" rotWithShape="1">
              <a:blip r:embed="rId2"/>
              <a:srcRect/>
              <a:tile tx="0" ty="0" sx="40000" sy="4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962400" y="1676400"/>
              <a:ext cx="3960812" cy="2667000"/>
            </a:xfrm>
            <a:prstGeom prst="rect">
              <a:avLst/>
            </a:prstGeom>
            <a:blipFill dpi="0" rotWithShape="1">
              <a:blip r:embed="rId3"/>
              <a:srcRect/>
              <a:tile tx="0" ty="0" sx="30000" sy="3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24800" y="1676400"/>
              <a:ext cx="3960812" cy="2667000"/>
            </a:xfrm>
            <a:prstGeom prst="rect">
              <a:avLst/>
            </a:prstGeom>
            <a:blipFill dpi="0" rotWithShape="1">
              <a:blip r:embed="rId4"/>
              <a:srcRect/>
              <a:tile tx="0" ty="0" sx="40000" sy="4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83272" y="5509736"/>
            <a:ext cx="3124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Insert your desired text here.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3272" y="5052536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00892" y="5509736"/>
            <a:ext cx="3124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Insert your desired text here.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0892" y="5052536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18512" y="5509736"/>
            <a:ext cx="3124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Insert your desired text here.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18512" y="5052536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6112" y="5585937"/>
            <a:ext cx="7680959" cy="678386"/>
            <a:chOff x="646112" y="5334000"/>
            <a:chExt cx="7680959" cy="838200"/>
          </a:xfrm>
        </p:grpSpPr>
        <p:sp>
          <p:nvSpPr>
            <p:cNvPr id="4" name="Rectangle 3"/>
            <p:cNvSpPr/>
            <p:nvPr/>
          </p:nvSpPr>
          <p:spPr>
            <a:xfrm>
              <a:off x="646112" y="5334000"/>
              <a:ext cx="45719" cy="838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463732" y="5334000"/>
              <a:ext cx="45719" cy="83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81352" y="5334000"/>
              <a:ext cx="45719" cy="838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9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SERVICE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33842" y="1905000"/>
            <a:ext cx="9121140" cy="3922335"/>
            <a:chOff x="1423352" y="1905000"/>
            <a:chExt cx="9121140" cy="3922335"/>
          </a:xfrm>
        </p:grpSpPr>
        <p:grpSp>
          <p:nvGrpSpPr>
            <p:cNvPr id="9" name="Group 8"/>
            <p:cNvGrpSpPr/>
            <p:nvPr/>
          </p:nvGrpSpPr>
          <p:grpSpPr>
            <a:xfrm>
              <a:off x="1423352" y="1905000"/>
              <a:ext cx="4137660" cy="1041975"/>
              <a:chOff x="1423352" y="2286000"/>
              <a:chExt cx="4137660" cy="1041975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8" name="Oval 7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423352" y="3345180"/>
              <a:ext cx="4137660" cy="1041975"/>
              <a:chOff x="1423352" y="2286000"/>
              <a:chExt cx="4137660" cy="10419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23352" y="4785360"/>
              <a:ext cx="4137660" cy="1041975"/>
              <a:chOff x="1423352" y="2286000"/>
              <a:chExt cx="4137660" cy="1041975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06832" y="1905000"/>
              <a:ext cx="4137660" cy="1041975"/>
              <a:chOff x="1423352" y="2286000"/>
              <a:chExt cx="4137660" cy="104197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406832" y="3345180"/>
              <a:ext cx="4137660" cy="1041975"/>
              <a:chOff x="1423352" y="2286000"/>
              <a:chExt cx="4137660" cy="1041975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1" name="Oval 50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05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406832" y="4785360"/>
              <a:ext cx="4137660" cy="1041975"/>
              <a:chOff x="1423352" y="2286000"/>
              <a:chExt cx="4137660" cy="1041975"/>
            </a:xfrm>
          </p:grpSpPr>
          <p:grpSp>
            <p:nvGrpSpPr>
              <p:cNvPr id="55" name="Group 54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6" name="Oval 55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06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692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28537" y="1752600"/>
            <a:ext cx="2768851" cy="27688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382837" y="1752600"/>
            <a:ext cx="2768851" cy="2768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037137" y="1752600"/>
            <a:ext cx="2768851" cy="2768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91436" y="1752600"/>
            <a:ext cx="2768851" cy="27688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79612" y="5602069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600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Insert your desired text here.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79612" y="483204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FOUR DESIGN CONCEPTS</a:t>
            </a:r>
            <a:endParaRPr lang="en-US" sz="44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344361" y="1752600"/>
            <a:ext cx="2768851" cy="27688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709987" y="1752600"/>
            <a:ext cx="2768851" cy="27688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075612" y="1752600"/>
            <a:ext cx="2768851" cy="2768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79612" y="5602069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600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Insert your desired text here.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79612" y="4832048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THREE DESIGN CONCEPTS</a:t>
            </a:r>
            <a:endParaRPr lang="en-US" sz="44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25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COMPANY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8012" y="1752600"/>
            <a:ext cx="10885771" cy="4293966"/>
            <a:chOff x="608012" y="1752600"/>
            <a:chExt cx="10885771" cy="4293966"/>
          </a:xfrm>
        </p:grpSpPr>
        <p:grpSp>
          <p:nvGrpSpPr>
            <p:cNvPr id="78" name="Group 77"/>
            <p:cNvGrpSpPr/>
            <p:nvPr/>
          </p:nvGrpSpPr>
          <p:grpSpPr>
            <a:xfrm>
              <a:off x="5371672" y="1752600"/>
              <a:ext cx="6122111" cy="1713096"/>
              <a:chOff x="5280232" y="1752600"/>
              <a:chExt cx="6122111" cy="1713096"/>
            </a:xfrm>
          </p:grpSpPr>
          <p:sp>
            <p:nvSpPr>
              <p:cNvPr id="72" name="Rectangle 1"/>
              <p:cNvSpPr/>
              <p:nvPr/>
            </p:nvSpPr>
            <p:spPr>
              <a:xfrm>
                <a:off x="5280232" y="1752600"/>
                <a:ext cx="2259931" cy="1713096"/>
              </a:xfrm>
              <a:custGeom>
                <a:avLst/>
                <a:gdLst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2209800 w 2209800"/>
                  <a:gd name="connsiteY2" fmla="*/ 1981200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1847193 w 2209800"/>
                  <a:gd name="connsiteY2" fmla="*/ 1965435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394138 w 2603938"/>
                  <a:gd name="connsiteY0" fmla="*/ 0 h 1965435"/>
                  <a:gd name="connsiteX1" fmla="*/ 2603938 w 2603938"/>
                  <a:gd name="connsiteY1" fmla="*/ 0 h 1965435"/>
                  <a:gd name="connsiteX2" fmla="*/ 2241331 w 2603938"/>
                  <a:gd name="connsiteY2" fmla="*/ 1965435 h 1965435"/>
                  <a:gd name="connsiteX3" fmla="*/ 0 w 2603938"/>
                  <a:gd name="connsiteY3" fmla="*/ 1965434 h 1965435"/>
                  <a:gd name="connsiteX4" fmla="*/ 394138 w 2603938"/>
                  <a:gd name="connsiteY4" fmla="*/ 0 h 1965435"/>
                  <a:gd name="connsiteX0" fmla="*/ 394138 w 2603938"/>
                  <a:gd name="connsiteY0" fmla="*/ 0 h 1973863"/>
                  <a:gd name="connsiteX1" fmla="*/ 2603938 w 2603938"/>
                  <a:gd name="connsiteY1" fmla="*/ 0 h 1973863"/>
                  <a:gd name="connsiteX2" fmla="*/ 2207620 w 2603938"/>
                  <a:gd name="connsiteY2" fmla="*/ 1973863 h 1973863"/>
                  <a:gd name="connsiteX3" fmla="*/ 0 w 2603938"/>
                  <a:gd name="connsiteY3" fmla="*/ 1965434 h 1973863"/>
                  <a:gd name="connsiteX4" fmla="*/ 394138 w 2603938"/>
                  <a:gd name="connsiteY4" fmla="*/ 0 h 197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3938" h="1973863">
                    <a:moveTo>
                      <a:pt x="394138" y="0"/>
                    </a:moveTo>
                    <a:lnTo>
                      <a:pt x="2603938" y="0"/>
                    </a:lnTo>
                    <a:lnTo>
                      <a:pt x="2207620" y="1973863"/>
                    </a:lnTo>
                    <a:lnTo>
                      <a:pt x="0" y="1965434"/>
                    </a:lnTo>
                    <a:lnTo>
                      <a:pt x="394138" y="0"/>
                    </a:lnTo>
                    <a:close/>
                  </a:path>
                </a:pathLst>
              </a:custGeom>
              <a:blipFill dpi="0" rotWithShape="1">
                <a:blip r:embed="rId2"/>
                <a:srcRect/>
                <a:tile tx="0" ty="0" sx="15000" sy="15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73" name="Rectangle 1"/>
              <p:cNvSpPr/>
              <p:nvPr/>
            </p:nvSpPr>
            <p:spPr>
              <a:xfrm>
                <a:off x="7211322" y="1752600"/>
                <a:ext cx="2259931" cy="1713096"/>
              </a:xfrm>
              <a:custGeom>
                <a:avLst/>
                <a:gdLst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2209800 w 2209800"/>
                  <a:gd name="connsiteY2" fmla="*/ 1981200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1847193 w 2209800"/>
                  <a:gd name="connsiteY2" fmla="*/ 1965435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394138 w 2603938"/>
                  <a:gd name="connsiteY0" fmla="*/ 0 h 1965435"/>
                  <a:gd name="connsiteX1" fmla="*/ 2603938 w 2603938"/>
                  <a:gd name="connsiteY1" fmla="*/ 0 h 1965435"/>
                  <a:gd name="connsiteX2" fmla="*/ 2241331 w 2603938"/>
                  <a:gd name="connsiteY2" fmla="*/ 1965435 h 1965435"/>
                  <a:gd name="connsiteX3" fmla="*/ 0 w 2603938"/>
                  <a:gd name="connsiteY3" fmla="*/ 1965434 h 1965435"/>
                  <a:gd name="connsiteX4" fmla="*/ 394138 w 2603938"/>
                  <a:gd name="connsiteY4" fmla="*/ 0 h 1965435"/>
                  <a:gd name="connsiteX0" fmla="*/ 394138 w 2603938"/>
                  <a:gd name="connsiteY0" fmla="*/ 0 h 1973863"/>
                  <a:gd name="connsiteX1" fmla="*/ 2603938 w 2603938"/>
                  <a:gd name="connsiteY1" fmla="*/ 0 h 1973863"/>
                  <a:gd name="connsiteX2" fmla="*/ 2207620 w 2603938"/>
                  <a:gd name="connsiteY2" fmla="*/ 1973863 h 1973863"/>
                  <a:gd name="connsiteX3" fmla="*/ 0 w 2603938"/>
                  <a:gd name="connsiteY3" fmla="*/ 1965434 h 1973863"/>
                  <a:gd name="connsiteX4" fmla="*/ 394138 w 2603938"/>
                  <a:gd name="connsiteY4" fmla="*/ 0 h 197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3938" h="1973863">
                    <a:moveTo>
                      <a:pt x="394138" y="0"/>
                    </a:moveTo>
                    <a:lnTo>
                      <a:pt x="2603938" y="0"/>
                    </a:lnTo>
                    <a:lnTo>
                      <a:pt x="2207620" y="1973863"/>
                    </a:lnTo>
                    <a:lnTo>
                      <a:pt x="0" y="1965434"/>
                    </a:lnTo>
                    <a:lnTo>
                      <a:pt x="394138" y="0"/>
                    </a:lnTo>
                    <a:close/>
                  </a:path>
                </a:pathLst>
              </a:custGeom>
              <a:blipFill dpi="0" rotWithShape="1">
                <a:blip r:embed="rId3"/>
                <a:srcRect/>
                <a:tile tx="0" ty="0" sx="15000" sy="15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74" name="Rectangle 1"/>
              <p:cNvSpPr/>
              <p:nvPr/>
            </p:nvSpPr>
            <p:spPr>
              <a:xfrm>
                <a:off x="9142412" y="1752600"/>
                <a:ext cx="2259931" cy="1713096"/>
              </a:xfrm>
              <a:custGeom>
                <a:avLst/>
                <a:gdLst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2209800 w 2209800"/>
                  <a:gd name="connsiteY2" fmla="*/ 1981200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1847193 w 2209800"/>
                  <a:gd name="connsiteY2" fmla="*/ 1965435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394138 w 2603938"/>
                  <a:gd name="connsiteY0" fmla="*/ 0 h 1965435"/>
                  <a:gd name="connsiteX1" fmla="*/ 2603938 w 2603938"/>
                  <a:gd name="connsiteY1" fmla="*/ 0 h 1965435"/>
                  <a:gd name="connsiteX2" fmla="*/ 2241331 w 2603938"/>
                  <a:gd name="connsiteY2" fmla="*/ 1965435 h 1965435"/>
                  <a:gd name="connsiteX3" fmla="*/ 0 w 2603938"/>
                  <a:gd name="connsiteY3" fmla="*/ 1965434 h 1965435"/>
                  <a:gd name="connsiteX4" fmla="*/ 394138 w 2603938"/>
                  <a:gd name="connsiteY4" fmla="*/ 0 h 1965435"/>
                  <a:gd name="connsiteX0" fmla="*/ 394138 w 2603938"/>
                  <a:gd name="connsiteY0" fmla="*/ 0 h 1973863"/>
                  <a:gd name="connsiteX1" fmla="*/ 2603938 w 2603938"/>
                  <a:gd name="connsiteY1" fmla="*/ 0 h 1973863"/>
                  <a:gd name="connsiteX2" fmla="*/ 2207620 w 2603938"/>
                  <a:gd name="connsiteY2" fmla="*/ 1973863 h 1973863"/>
                  <a:gd name="connsiteX3" fmla="*/ 0 w 2603938"/>
                  <a:gd name="connsiteY3" fmla="*/ 1965434 h 1973863"/>
                  <a:gd name="connsiteX4" fmla="*/ 394138 w 2603938"/>
                  <a:gd name="connsiteY4" fmla="*/ 0 h 197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3938" h="1973863">
                    <a:moveTo>
                      <a:pt x="394138" y="0"/>
                    </a:moveTo>
                    <a:lnTo>
                      <a:pt x="2603938" y="0"/>
                    </a:lnTo>
                    <a:lnTo>
                      <a:pt x="2207620" y="1973863"/>
                    </a:lnTo>
                    <a:lnTo>
                      <a:pt x="0" y="1965434"/>
                    </a:lnTo>
                    <a:lnTo>
                      <a:pt x="394138" y="0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tile tx="0" ty="0" sx="15000" sy="15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Franklin Gothic Medium" panose="020B0603020102020204" pitchFamily="34" charset="0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638492" y="4114800"/>
              <a:ext cx="4725988" cy="1931766"/>
              <a:chOff x="684212" y="4024834"/>
              <a:chExt cx="4191021" cy="1713096"/>
            </a:xfrm>
          </p:grpSpPr>
          <p:sp>
            <p:nvSpPr>
              <p:cNvPr id="71" name="Rectangle 1"/>
              <p:cNvSpPr/>
              <p:nvPr/>
            </p:nvSpPr>
            <p:spPr>
              <a:xfrm>
                <a:off x="684212" y="4024834"/>
                <a:ext cx="2259931" cy="1713096"/>
              </a:xfrm>
              <a:custGeom>
                <a:avLst/>
                <a:gdLst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2209800 w 2209800"/>
                  <a:gd name="connsiteY2" fmla="*/ 1981200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1847193 w 2209800"/>
                  <a:gd name="connsiteY2" fmla="*/ 1965435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394138 w 2603938"/>
                  <a:gd name="connsiteY0" fmla="*/ 0 h 1965435"/>
                  <a:gd name="connsiteX1" fmla="*/ 2603938 w 2603938"/>
                  <a:gd name="connsiteY1" fmla="*/ 0 h 1965435"/>
                  <a:gd name="connsiteX2" fmla="*/ 2241331 w 2603938"/>
                  <a:gd name="connsiteY2" fmla="*/ 1965435 h 1965435"/>
                  <a:gd name="connsiteX3" fmla="*/ 0 w 2603938"/>
                  <a:gd name="connsiteY3" fmla="*/ 1965434 h 1965435"/>
                  <a:gd name="connsiteX4" fmla="*/ 394138 w 2603938"/>
                  <a:gd name="connsiteY4" fmla="*/ 0 h 1965435"/>
                  <a:gd name="connsiteX0" fmla="*/ 394138 w 2603938"/>
                  <a:gd name="connsiteY0" fmla="*/ 0 h 1973863"/>
                  <a:gd name="connsiteX1" fmla="*/ 2603938 w 2603938"/>
                  <a:gd name="connsiteY1" fmla="*/ 0 h 1973863"/>
                  <a:gd name="connsiteX2" fmla="*/ 2207620 w 2603938"/>
                  <a:gd name="connsiteY2" fmla="*/ 1973863 h 1973863"/>
                  <a:gd name="connsiteX3" fmla="*/ 0 w 2603938"/>
                  <a:gd name="connsiteY3" fmla="*/ 1965434 h 1973863"/>
                  <a:gd name="connsiteX4" fmla="*/ 394138 w 2603938"/>
                  <a:gd name="connsiteY4" fmla="*/ 0 h 197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3938" h="1973863">
                    <a:moveTo>
                      <a:pt x="394138" y="0"/>
                    </a:moveTo>
                    <a:lnTo>
                      <a:pt x="2603938" y="0"/>
                    </a:lnTo>
                    <a:lnTo>
                      <a:pt x="2207620" y="1973863"/>
                    </a:lnTo>
                    <a:lnTo>
                      <a:pt x="0" y="1965434"/>
                    </a:lnTo>
                    <a:lnTo>
                      <a:pt x="394138" y="0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tile tx="0" ty="0" sx="15000" sy="15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75" name="Rectangle 1"/>
              <p:cNvSpPr/>
              <p:nvPr/>
            </p:nvSpPr>
            <p:spPr>
              <a:xfrm>
                <a:off x="2615302" y="4024834"/>
                <a:ext cx="2259931" cy="1713096"/>
              </a:xfrm>
              <a:custGeom>
                <a:avLst/>
                <a:gdLst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2209800 w 2209800"/>
                  <a:gd name="connsiteY2" fmla="*/ 1981200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0 w 2209800"/>
                  <a:gd name="connsiteY0" fmla="*/ 0 h 1981200"/>
                  <a:gd name="connsiteX1" fmla="*/ 2209800 w 2209800"/>
                  <a:gd name="connsiteY1" fmla="*/ 0 h 1981200"/>
                  <a:gd name="connsiteX2" fmla="*/ 1847193 w 2209800"/>
                  <a:gd name="connsiteY2" fmla="*/ 1965435 h 1981200"/>
                  <a:gd name="connsiteX3" fmla="*/ 0 w 2209800"/>
                  <a:gd name="connsiteY3" fmla="*/ 1981200 h 1981200"/>
                  <a:gd name="connsiteX4" fmla="*/ 0 w 2209800"/>
                  <a:gd name="connsiteY4" fmla="*/ 0 h 1981200"/>
                  <a:gd name="connsiteX0" fmla="*/ 394138 w 2603938"/>
                  <a:gd name="connsiteY0" fmla="*/ 0 h 1965435"/>
                  <a:gd name="connsiteX1" fmla="*/ 2603938 w 2603938"/>
                  <a:gd name="connsiteY1" fmla="*/ 0 h 1965435"/>
                  <a:gd name="connsiteX2" fmla="*/ 2241331 w 2603938"/>
                  <a:gd name="connsiteY2" fmla="*/ 1965435 h 1965435"/>
                  <a:gd name="connsiteX3" fmla="*/ 0 w 2603938"/>
                  <a:gd name="connsiteY3" fmla="*/ 1965434 h 1965435"/>
                  <a:gd name="connsiteX4" fmla="*/ 394138 w 2603938"/>
                  <a:gd name="connsiteY4" fmla="*/ 0 h 1965435"/>
                  <a:gd name="connsiteX0" fmla="*/ 394138 w 2603938"/>
                  <a:gd name="connsiteY0" fmla="*/ 0 h 1973863"/>
                  <a:gd name="connsiteX1" fmla="*/ 2603938 w 2603938"/>
                  <a:gd name="connsiteY1" fmla="*/ 0 h 1973863"/>
                  <a:gd name="connsiteX2" fmla="*/ 2207620 w 2603938"/>
                  <a:gd name="connsiteY2" fmla="*/ 1973863 h 1973863"/>
                  <a:gd name="connsiteX3" fmla="*/ 0 w 2603938"/>
                  <a:gd name="connsiteY3" fmla="*/ 1965434 h 1973863"/>
                  <a:gd name="connsiteX4" fmla="*/ 394138 w 2603938"/>
                  <a:gd name="connsiteY4" fmla="*/ 0 h 1973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3938" h="1973863">
                    <a:moveTo>
                      <a:pt x="394138" y="0"/>
                    </a:moveTo>
                    <a:lnTo>
                      <a:pt x="2603938" y="0"/>
                    </a:lnTo>
                    <a:lnTo>
                      <a:pt x="2207620" y="1973863"/>
                    </a:lnTo>
                    <a:lnTo>
                      <a:pt x="0" y="1965434"/>
                    </a:lnTo>
                    <a:lnTo>
                      <a:pt x="394138" y="0"/>
                    </a:lnTo>
                    <a:close/>
                  </a:path>
                </a:pathLst>
              </a:custGeom>
              <a:blipFill dpi="0" rotWithShape="1">
                <a:blip r:embed="rId6"/>
                <a:srcRect/>
                <a:tile tx="0" ty="0" sx="15000" sy="15000" flip="none" algn="ctr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Franklin Gothic Medium" panose="020B0603020102020204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23252" y="1752600"/>
              <a:ext cx="4343400" cy="1813560"/>
              <a:chOff x="608012" y="1905000"/>
              <a:chExt cx="4267200" cy="1813560"/>
            </a:xfrm>
          </p:grpSpPr>
          <p:cxnSp>
            <p:nvCxnSpPr>
              <p:cNvPr id="80" name="Straight Connector 79"/>
              <p:cNvCxnSpPr/>
              <p:nvPr/>
            </p:nvCxnSpPr>
            <p:spPr>
              <a:xfrm>
                <a:off x="608012" y="1905000"/>
                <a:ext cx="426720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608012" y="3718560"/>
                <a:ext cx="4267200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1065212" y="2136784"/>
              <a:ext cx="3810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</a:t>
              </a:r>
              <a:endPara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018213" y="4494074"/>
              <a:ext cx="5105400" cy="1282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</a:t>
              </a:r>
              <a:r>
                <a:rPr lang="en-US" sz="18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here. This </a:t>
              </a:r>
              <a:r>
                <a:rPr lang="en-US" sz="1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a sample text. </a:t>
              </a:r>
              <a:r>
                <a:rPr lang="en-US" sz="18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Insert </a:t>
              </a:r>
              <a:r>
                <a:rPr lang="en-US" sz="1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your desired text here. This is a sample text. </a:t>
              </a:r>
              <a:r>
                <a:rPr lang="en-US" sz="18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</a:t>
              </a:r>
              <a:r>
                <a:rPr lang="en-US" sz="1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a sample text. Insert your desired text here. 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018213" y="3732074"/>
              <a:ext cx="5105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SAMPLE TEXT</a:t>
              </a:r>
              <a:endParaRPr lang="en-US" sz="44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608012" y="1905000"/>
              <a:ext cx="400926" cy="388039"/>
            </a:xfrm>
            <a:custGeom>
              <a:avLst/>
              <a:gdLst>
                <a:gd name="T0" fmla="*/ 0 w 280"/>
                <a:gd name="T1" fmla="*/ 271 h 271"/>
                <a:gd name="T2" fmla="*/ 0 w 280"/>
                <a:gd name="T3" fmla="*/ 149 h 271"/>
                <a:gd name="T4" fmla="*/ 83 w 280"/>
                <a:gd name="T5" fmla="*/ 0 h 271"/>
                <a:gd name="T6" fmla="*/ 129 w 280"/>
                <a:gd name="T7" fmla="*/ 0 h 271"/>
                <a:gd name="T8" fmla="*/ 68 w 280"/>
                <a:gd name="T9" fmla="*/ 149 h 271"/>
                <a:gd name="T10" fmla="*/ 119 w 280"/>
                <a:gd name="T11" fmla="*/ 149 h 271"/>
                <a:gd name="T12" fmla="*/ 119 w 280"/>
                <a:gd name="T13" fmla="*/ 271 h 271"/>
                <a:gd name="T14" fmla="*/ 0 w 280"/>
                <a:gd name="T15" fmla="*/ 271 h 271"/>
                <a:gd name="T16" fmla="*/ 158 w 280"/>
                <a:gd name="T17" fmla="*/ 271 h 271"/>
                <a:gd name="T18" fmla="*/ 158 w 280"/>
                <a:gd name="T19" fmla="*/ 149 h 271"/>
                <a:gd name="T20" fmla="*/ 241 w 280"/>
                <a:gd name="T21" fmla="*/ 0 h 271"/>
                <a:gd name="T22" fmla="*/ 280 w 280"/>
                <a:gd name="T23" fmla="*/ 0 h 271"/>
                <a:gd name="T24" fmla="*/ 221 w 280"/>
                <a:gd name="T25" fmla="*/ 149 h 271"/>
                <a:gd name="T26" fmla="*/ 280 w 280"/>
                <a:gd name="T27" fmla="*/ 149 h 271"/>
                <a:gd name="T28" fmla="*/ 280 w 280"/>
                <a:gd name="T29" fmla="*/ 271 h 271"/>
                <a:gd name="T30" fmla="*/ 158 w 280"/>
                <a:gd name="T3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271">
                  <a:moveTo>
                    <a:pt x="0" y="271"/>
                  </a:moveTo>
                  <a:lnTo>
                    <a:pt x="0" y="149"/>
                  </a:lnTo>
                  <a:lnTo>
                    <a:pt x="83" y="0"/>
                  </a:lnTo>
                  <a:lnTo>
                    <a:pt x="129" y="0"/>
                  </a:lnTo>
                  <a:lnTo>
                    <a:pt x="68" y="149"/>
                  </a:lnTo>
                  <a:lnTo>
                    <a:pt x="119" y="149"/>
                  </a:lnTo>
                  <a:lnTo>
                    <a:pt x="119" y="271"/>
                  </a:lnTo>
                  <a:lnTo>
                    <a:pt x="0" y="271"/>
                  </a:lnTo>
                  <a:close/>
                  <a:moveTo>
                    <a:pt x="158" y="271"/>
                  </a:moveTo>
                  <a:lnTo>
                    <a:pt x="158" y="149"/>
                  </a:lnTo>
                  <a:lnTo>
                    <a:pt x="241" y="0"/>
                  </a:lnTo>
                  <a:lnTo>
                    <a:pt x="280" y="0"/>
                  </a:lnTo>
                  <a:lnTo>
                    <a:pt x="221" y="149"/>
                  </a:lnTo>
                  <a:lnTo>
                    <a:pt x="280" y="149"/>
                  </a:lnTo>
                  <a:lnTo>
                    <a:pt x="280" y="271"/>
                  </a:lnTo>
                  <a:lnTo>
                    <a:pt x="158" y="271"/>
                  </a:ln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60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055812" y="1676400"/>
            <a:ext cx="3429000" cy="2559862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2"/>
            <a:srcRect/>
            <a:tile tx="0" ty="0" sx="40000" sy="4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3198813" y="4267200"/>
            <a:ext cx="2590800" cy="1934118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3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>
            <a:off x="-6131" y="3048000"/>
            <a:ext cx="3814545" cy="3413150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  <a:gd name="connsiteX0" fmla="*/ 8436 w 10000"/>
              <a:gd name="connsiteY0" fmla="*/ 10000 h 10000"/>
              <a:gd name="connsiteX1" fmla="*/ 1610 w 10000"/>
              <a:gd name="connsiteY1" fmla="*/ 9983 h 10000"/>
              <a:gd name="connsiteX2" fmla="*/ 0 w 10000"/>
              <a:gd name="connsiteY2" fmla="*/ 10000 h 10000"/>
              <a:gd name="connsiteX3" fmla="*/ 1554 w 10000"/>
              <a:gd name="connsiteY3" fmla="*/ 0 h 10000"/>
              <a:gd name="connsiteX4" fmla="*/ 10000 w 10000"/>
              <a:gd name="connsiteY4" fmla="*/ 0 h 10000"/>
              <a:gd name="connsiteX5" fmla="*/ 8436 w 10000"/>
              <a:gd name="connsiteY5" fmla="*/ 10000 h 10000"/>
              <a:gd name="connsiteX0" fmla="*/ 6882 w 8446"/>
              <a:gd name="connsiteY0" fmla="*/ 10000 h 10000"/>
              <a:gd name="connsiteX1" fmla="*/ 56 w 8446"/>
              <a:gd name="connsiteY1" fmla="*/ 9983 h 10000"/>
              <a:gd name="connsiteX2" fmla="*/ 0 w 8446"/>
              <a:gd name="connsiteY2" fmla="*/ 0 h 10000"/>
              <a:gd name="connsiteX3" fmla="*/ 8446 w 8446"/>
              <a:gd name="connsiteY3" fmla="*/ 0 h 10000"/>
              <a:gd name="connsiteX4" fmla="*/ 6882 w 8446"/>
              <a:gd name="connsiteY4" fmla="*/ 10000 h 10000"/>
              <a:gd name="connsiteX0" fmla="*/ 8085 w 9937"/>
              <a:gd name="connsiteY0" fmla="*/ 10000 h 10000"/>
              <a:gd name="connsiteX1" fmla="*/ 3 w 9937"/>
              <a:gd name="connsiteY1" fmla="*/ 9983 h 10000"/>
              <a:gd name="connsiteX2" fmla="*/ 79 w 9937"/>
              <a:gd name="connsiteY2" fmla="*/ 0 h 10000"/>
              <a:gd name="connsiteX3" fmla="*/ 9937 w 9937"/>
              <a:gd name="connsiteY3" fmla="*/ 0 h 10000"/>
              <a:gd name="connsiteX4" fmla="*/ 8085 w 9937"/>
              <a:gd name="connsiteY4" fmla="*/ 10000 h 10000"/>
              <a:gd name="connsiteX0" fmla="*/ 8077 w 9941"/>
              <a:gd name="connsiteY0" fmla="*/ 10000 h 10000"/>
              <a:gd name="connsiteX1" fmla="*/ 5 w 9941"/>
              <a:gd name="connsiteY1" fmla="*/ 9983 h 10000"/>
              <a:gd name="connsiteX2" fmla="*/ 21 w 9941"/>
              <a:gd name="connsiteY2" fmla="*/ 0 h 10000"/>
              <a:gd name="connsiteX3" fmla="*/ 9941 w 9941"/>
              <a:gd name="connsiteY3" fmla="*/ 0 h 10000"/>
              <a:gd name="connsiteX4" fmla="*/ 8077 w 9941"/>
              <a:gd name="connsiteY4" fmla="*/ 10000 h 10000"/>
              <a:gd name="connsiteX0" fmla="*/ 8125 w 10000"/>
              <a:gd name="connsiteY0" fmla="*/ 10000 h 10000"/>
              <a:gd name="connsiteX1" fmla="*/ 5 w 10000"/>
              <a:gd name="connsiteY1" fmla="*/ 9983 h 10000"/>
              <a:gd name="connsiteX2" fmla="*/ 21 w 10000"/>
              <a:gd name="connsiteY2" fmla="*/ 0 h 10000"/>
              <a:gd name="connsiteX3" fmla="*/ 10000 w 10000"/>
              <a:gd name="connsiteY3" fmla="*/ 0 h 10000"/>
              <a:gd name="connsiteX4" fmla="*/ 8125 w 10000"/>
              <a:gd name="connsiteY4" fmla="*/ 10000 h 10000"/>
              <a:gd name="connsiteX0" fmla="*/ 8125 w 10000"/>
              <a:gd name="connsiteY0" fmla="*/ 10000 h 10000"/>
              <a:gd name="connsiteX1" fmla="*/ 5 w 10000"/>
              <a:gd name="connsiteY1" fmla="*/ 9983 h 10000"/>
              <a:gd name="connsiteX2" fmla="*/ 21 w 10000"/>
              <a:gd name="connsiteY2" fmla="*/ 0 h 10000"/>
              <a:gd name="connsiteX3" fmla="*/ 10000 w 10000"/>
              <a:gd name="connsiteY3" fmla="*/ 0 h 10000"/>
              <a:gd name="connsiteX4" fmla="*/ 8125 w 10000"/>
              <a:gd name="connsiteY4" fmla="*/ 10000 h 10000"/>
              <a:gd name="connsiteX0" fmla="*/ 8125 w 10000"/>
              <a:gd name="connsiteY0" fmla="*/ 10000 h 10000"/>
              <a:gd name="connsiteX1" fmla="*/ 5 w 10000"/>
              <a:gd name="connsiteY1" fmla="*/ 9994 h 10000"/>
              <a:gd name="connsiteX2" fmla="*/ 21 w 10000"/>
              <a:gd name="connsiteY2" fmla="*/ 0 h 10000"/>
              <a:gd name="connsiteX3" fmla="*/ 10000 w 10000"/>
              <a:gd name="connsiteY3" fmla="*/ 0 h 10000"/>
              <a:gd name="connsiteX4" fmla="*/ 8125 w 10000"/>
              <a:gd name="connsiteY4" fmla="*/ 10000 h 10000"/>
              <a:gd name="connsiteX0" fmla="*/ 8125 w 10000"/>
              <a:gd name="connsiteY0" fmla="*/ 10000 h 10000"/>
              <a:gd name="connsiteX1" fmla="*/ 5 w 10000"/>
              <a:gd name="connsiteY1" fmla="*/ 9994 h 10000"/>
              <a:gd name="connsiteX2" fmla="*/ 11 w 10000"/>
              <a:gd name="connsiteY2" fmla="*/ 0 h 10000"/>
              <a:gd name="connsiteX3" fmla="*/ 10000 w 10000"/>
              <a:gd name="connsiteY3" fmla="*/ 0 h 10000"/>
              <a:gd name="connsiteX4" fmla="*/ 8125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8125" y="10000"/>
                </a:moveTo>
                <a:lnTo>
                  <a:pt x="5" y="9994"/>
                </a:lnTo>
                <a:cubicBezTo>
                  <a:pt x="-17" y="6666"/>
                  <a:pt x="33" y="3328"/>
                  <a:pt x="11" y="0"/>
                </a:cubicBezTo>
                <a:lnTo>
                  <a:pt x="10000" y="0"/>
                </a:lnTo>
                <a:lnTo>
                  <a:pt x="8125" y="10000"/>
                </a:lnTo>
                <a:close/>
              </a:path>
            </a:pathLst>
          </a:custGeom>
          <a:blipFill dpi="0" rotWithShape="1">
            <a:blip r:embed="rId4"/>
            <a:srcRect/>
            <a:tile tx="0" ty="0" sx="28000" sy="28000" flip="none" algn="l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856412" y="2209800"/>
            <a:ext cx="434340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</a:t>
            </a:r>
          </a:p>
          <a:p>
            <a:endParaRPr lang="en-US" sz="1800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6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200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6412" y="1371600"/>
            <a:ext cx="4343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SAMPLE TEXT</a:t>
            </a:r>
            <a:endParaRPr lang="en-US" sz="44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6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19732" y="1694572"/>
            <a:ext cx="2743200" cy="2047890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2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9732" y="4196863"/>
            <a:ext cx="2743200" cy="2047890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3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56012" y="1694572"/>
            <a:ext cx="2599005" cy="180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1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  <a:p>
            <a:pPr marL="285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your desired </a:t>
            </a:r>
            <a:r>
              <a:rPr lang="en-US" sz="15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</a:p>
          <a:p>
            <a:pPr marL="285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your desired text</a:t>
            </a:r>
            <a:endParaRPr lang="en-US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500" kern="0" dirty="0">
              <a:solidFill>
                <a:schemeClr val="tx1">
                  <a:lumMod val="65000"/>
                  <a:lumOff val="35000"/>
                </a:schemeClr>
              </a:solidFill>
              <a:latin typeface="Oswald" panose="02000503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6012" y="4196863"/>
            <a:ext cx="2599005" cy="180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400"/>
              </a:spcAft>
            </a:pPr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18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  <a:p>
            <a:pPr marL="285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your desired </a:t>
            </a:r>
            <a:r>
              <a:rPr lang="en-US" sz="15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</a:p>
          <a:p>
            <a:pPr marL="285750" indent="-28575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your desired text</a:t>
            </a:r>
            <a:endParaRPr lang="en-US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8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15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780212" y="1761913"/>
            <a:ext cx="0" cy="1981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1212" y="1693921"/>
            <a:ext cx="4343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780212" y="4269479"/>
            <a:ext cx="0" cy="19812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61212" y="4190937"/>
            <a:ext cx="4343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59180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4054642"/>
            <a:ext cx="121888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813592" y="3511634"/>
            <a:ext cx="1110082" cy="11100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</a:t>
            </a:r>
          </a:p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204992" y="3511634"/>
            <a:ext cx="1110082" cy="111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509292" y="3511634"/>
            <a:ext cx="1110082" cy="111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2233" y="528382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This is a sample text. Insert your desired text here.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2233" y="482662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83633" y="528382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This is a sample text. Insert your desired text here.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83633" y="482662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87933" y="2079008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87933" y="1621808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695325" y="1690697"/>
            <a:ext cx="3349625" cy="1536700"/>
          </a:xfrm>
          <a:custGeom>
            <a:avLst/>
            <a:gdLst>
              <a:gd name="T0" fmla="*/ 1908 w 2110"/>
              <a:gd name="T1" fmla="*/ 968 h 968"/>
              <a:gd name="T2" fmla="*/ 0 w 2110"/>
              <a:gd name="T3" fmla="*/ 968 h 968"/>
              <a:gd name="T4" fmla="*/ 200 w 2110"/>
              <a:gd name="T5" fmla="*/ 0 h 968"/>
              <a:gd name="T6" fmla="*/ 2110 w 2110"/>
              <a:gd name="T7" fmla="*/ 0 h 968"/>
              <a:gd name="T8" fmla="*/ 1908 w 2110"/>
              <a:gd name="T9" fmla="*/ 968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0" h="968">
                <a:moveTo>
                  <a:pt x="1908" y="968"/>
                </a:moveTo>
                <a:lnTo>
                  <a:pt x="0" y="968"/>
                </a:lnTo>
                <a:lnTo>
                  <a:pt x="200" y="0"/>
                </a:lnTo>
                <a:lnTo>
                  <a:pt x="2110" y="0"/>
                </a:lnTo>
                <a:lnTo>
                  <a:pt x="1908" y="968"/>
                </a:lnTo>
                <a:close/>
              </a:path>
            </a:pathLst>
          </a:custGeom>
          <a:blipFill dpi="0" rotWithShape="1">
            <a:blip r:embed="rId2"/>
            <a:srcRect/>
            <a:tile tx="0" ty="0" sx="30000" sy="3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9"/>
          <p:cNvSpPr>
            <a:spLocks/>
          </p:cNvSpPr>
          <p:nvPr/>
        </p:nvSpPr>
        <p:spPr bwMode="auto">
          <a:xfrm>
            <a:off x="4391025" y="4895516"/>
            <a:ext cx="3349625" cy="1536700"/>
          </a:xfrm>
          <a:custGeom>
            <a:avLst/>
            <a:gdLst>
              <a:gd name="T0" fmla="*/ 1908 w 2110"/>
              <a:gd name="T1" fmla="*/ 968 h 968"/>
              <a:gd name="T2" fmla="*/ 0 w 2110"/>
              <a:gd name="T3" fmla="*/ 968 h 968"/>
              <a:gd name="T4" fmla="*/ 200 w 2110"/>
              <a:gd name="T5" fmla="*/ 0 h 968"/>
              <a:gd name="T6" fmla="*/ 2110 w 2110"/>
              <a:gd name="T7" fmla="*/ 0 h 968"/>
              <a:gd name="T8" fmla="*/ 1908 w 2110"/>
              <a:gd name="T9" fmla="*/ 968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0" h="968">
                <a:moveTo>
                  <a:pt x="1908" y="968"/>
                </a:moveTo>
                <a:lnTo>
                  <a:pt x="0" y="968"/>
                </a:lnTo>
                <a:lnTo>
                  <a:pt x="200" y="0"/>
                </a:lnTo>
                <a:lnTo>
                  <a:pt x="2110" y="0"/>
                </a:lnTo>
                <a:lnTo>
                  <a:pt x="1908" y="968"/>
                </a:lnTo>
                <a:close/>
              </a:path>
            </a:pathLst>
          </a:custGeom>
          <a:blipFill dpi="0" rotWithShape="1">
            <a:blip r:embed="rId3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/>
          <p:cNvSpPr>
            <a:spLocks/>
          </p:cNvSpPr>
          <p:nvPr/>
        </p:nvSpPr>
        <p:spPr bwMode="auto">
          <a:xfrm>
            <a:off x="8086725" y="1690697"/>
            <a:ext cx="3349625" cy="1536700"/>
          </a:xfrm>
          <a:custGeom>
            <a:avLst/>
            <a:gdLst>
              <a:gd name="T0" fmla="*/ 1908 w 2110"/>
              <a:gd name="T1" fmla="*/ 968 h 968"/>
              <a:gd name="T2" fmla="*/ 0 w 2110"/>
              <a:gd name="T3" fmla="*/ 968 h 968"/>
              <a:gd name="T4" fmla="*/ 200 w 2110"/>
              <a:gd name="T5" fmla="*/ 0 h 968"/>
              <a:gd name="T6" fmla="*/ 2110 w 2110"/>
              <a:gd name="T7" fmla="*/ 0 h 968"/>
              <a:gd name="T8" fmla="*/ 1908 w 2110"/>
              <a:gd name="T9" fmla="*/ 968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0" h="968">
                <a:moveTo>
                  <a:pt x="1908" y="968"/>
                </a:moveTo>
                <a:lnTo>
                  <a:pt x="0" y="968"/>
                </a:lnTo>
                <a:lnTo>
                  <a:pt x="200" y="0"/>
                </a:lnTo>
                <a:lnTo>
                  <a:pt x="2110" y="0"/>
                </a:lnTo>
                <a:lnTo>
                  <a:pt x="1908" y="968"/>
                </a:lnTo>
                <a:close/>
              </a:path>
            </a:pathLst>
          </a:custGeom>
          <a:blipFill dpi="0" rotWithShape="1">
            <a:blip r:embed="rId4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5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rot="5400000">
            <a:off x="2665412" y="3429000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HISTORY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9012" y="359944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This is a sample text. Insert your desired text here.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9012" y="3142247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Freeform 13"/>
          <p:cNvSpPr>
            <a:spLocks/>
          </p:cNvSpPr>
          <p:nvPr/>
        </p:nvSpPr>
        <p:spPr bwMode="auto">
          <a:xfrm>
            <a:off x="7283533" y="3079550"/>
            <a:ext cx="3349625" cy="1536700"/>
          </a:xfrm>
          <a:custGeom>
            <a:avLst/>
            <a:gdLst>
              <a:gd name="T0" fmla="*/ 1908 w 2110"/>
              <a:gd name="T1" fmla="*/ 968 h 968"/>
              <a:gd name="T2" fmla="*/ 0 w 2110"/>
              <a:gd name="T3" fmla="*/ 968 h 968"/>
              <a:gd name="T4" fmla="*/ 200 w 2110"/>
              <a:gd name="T5" fmla="*/ 0 h 968"/>
              <a:gd name="T6" fmla="*/ 2110 w 2110"/>
              <a:gd name="T7" fmla="*/ 0 h 968"/>
              <a:gd name="T8" fmla="*/ 1908 w 2110"/>
              <a:gd name="T9" fmla="*/ 968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0" h="968">
                <a:moveTo>
                  <a:pt x="1908" y="968"/>
                </a:moveTo>
                <a:lnTo>
                  <a:pt x="0" y="968"/>
                </a:lnTo>
                <a:lnTo>
                  <a:pt x="200" y="0"/>
                </a:lnTo>
                <a:lnTo>
                  <a:pt x="2110" y="0"/>
                </a:lnTo>
                <a:lnTo>
                  <a:pt x="1908" y="968"/>
                </a:lnTo>
                <a:close/>
              </a:path>
            </a:pathLst>
          </a:custGeom>
          <a:blipFill dpi="0" rotWithShape="1">
            <a:blip r:embed="rId2"/>
            <a:srcRect/>
            <a:tile tx="3175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09292" y="3292860"/>
            <a:ext cx="1110082" cy="111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Feb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Freeform 5"/>
          <p:cNvSpPr>
            <a:spLocks/>
          </p:cNvSpPr>
          <p:nvPr/>
        </p:nvSpPr>
        <p:spPr bwMode="auto">
          <a:xfrm>
            <a:off x="990600" y="4944978"/>
            <a:ext cx="3349625" cy="1536700"/>
          </a:xfrm>
          <a:custGeom>
            <a:avLst/>
            <a:gdLst>
              <a:gd name="T0" fmla="*/ 1908 w 2110"/>
              <a:gd name="T1" fmla="*/ 968 h 968"/>
              <a:gd name="T2" fmla="*/ 0 w 2110"/>
              <a:gd name="T3" fmla="*/ 968 h 968"/>
              <a:gd name="T4" fmla="*/ 200 w 2110"/>
              <a:gd name="T5" fmla="*/ 0 h 968"/>
              <a:gd name="T6" fmla="*/ 2110 w 2110"/>
              <a:gd name="T7" fmla="*/ 0 h 968"/>
              <a:gd name="T8" fmla="*/ 1908 w 2110"/>
              <a:gd name="T9" fmla="*/ 968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0" h="968">
                <a:moveTo>
                  <a:pt x="1908" y="968"/>
                </a:moveTo>
                <a:lnTo>
                  <a:pt x="0" y="968"/>
                </a:lnTo>
                <a:lnTo>
                  <a:pt x="200" y="0"/>
                </a:lnTo>
                <a:lnTo>
                  <a:pt x="2110" y="0"/>
                </a:lnTo>
                <a:lnTo>
                  <a:pt x="1908" y="968"/>
                </a:lnTo>
                <a:close/>
              </a:path>
            </a:pathLst>
          </a:custGeom>
          <a:blipFill dpi="0" rotWithShape="1">
            <a:blip r:embed="rId3"/>
            <a:srcRect/>
            <a:tile tx="3175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09292" y="5113420"/>
            <a:ext cx="1110082" cy="111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509292" y="1439778"/>
            <a:ext cx="1110082" cy="111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Jan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sz="28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281945" y="1796715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This is a sample text. Insert your desired text here.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81945" y="133951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3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WE 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608013" y="2116201"/>
            <a:ext cx="3428999" cy="990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>
          <a:xfrm>
            <a:off x="4370545" y="2116201"/>
            <a:ext cx="3428999" cy="990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8"/>
          </p:nvPr>
        </p:nvSpPr>
        <p:spPr>
          <a:xfrm>
            <a:off x="8151813" y="2116201"/>
            <a:ext cx="3428999" cy="990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-30668" y="3505201"/>
            <a:ext cx="4540673" cy="3366868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  <a:gd name="connsiteX0" fmla="*/ 8504 w 10068"/>
              <a:gd name="connsiteY0" fmla="*/ 10000 h 10000"/>
              <a:gd name="connsiteX1" fmla="*/ 68 w 10068"/>
              <a:gd name="connsiteY1" fmla="*/ 10000 h 10000"/>
              <a:gd name="connsiteX2" fmla="*/ 0 w 10068"/>
              <a:gd name="connsiteY2" fmla="*/ 0 h 10000"/>
              <a:gd name="connsiteX3" fmla="*/ 10068 w 10068"/>
              <a:gd name="connsiteY3" fmla="*/ 0 h 10000"/>
              <a:gd name="connsiteX4" fmla="*/ 8504 w 1006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68" h="10000">
                <a:moveTo>
                  <a:pt x="8504" y="10000"/>
                </a:moveTo>
                <a:lnTo>
                  <a:pt x="68" y="10000"/>
                </a:lnTo>
                <a:cubicBezTo>
                  <a:pt x="45" y="6667"/>
                  <a:pt x="23" y="3333"/>
                  <a:pt x="0" y="0"/>
                </a:cubicBezTo>
                <a:lnTo>
                  <a:pt x="10068" y="0"/>
                </a:lnTo>
                <a:lnTo>
                  <a:pt x="8504" y="100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40000" sy="40000" flip="none" algn="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3838802" y="3505201"/>
            <a:ext cx="4510005" cy="3366868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4"/>
            <a:srcRect/>
            <a:tile tx="0" ty="0" sx="27000" sy="27000" flip="none" algn="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7677603" y="3505201"/>
            <a:ext cx="4522182" cy="3366868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  <a:gd name="connsiteX0" fmla="*/ 10027 w 10027"/>
              <a:gd name="connsiteY0" fmla="*/ 10000 h 10000"/>
              <a:gd name="connsiteX1" fmla="*/ 0 w 10027"/>
              <a:gd name="connsiteY1" fmla="*/ 10000 h 10000"/>
              <a:gd name="connsiteX2" fmla="*/ 1554 w 10027"/>
              <a:gd name="connsiteY2" fmla="*/ 0 h 10000"/>
              <a:gd name="connsiteX3" fmla="*/ 10000 w 10027"/>
              <a:gd name="connsiteY3" fmla="*/ 0 h 10000"/>
              <a:gd name="connsiteX4" fmla="*/ 10027 w 1002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27" h="10000">
                <a:moveTo>
                  <a:pt x="10027" y="10000"/>
                </a:moveTo>
                <a:lnTo>
                  <a:pt x="0" y="10000"/>
                </a:lnTo>
                <a:lnTo>
                  <a:pt x="1554" y="0"/>
                </a:lnTo>
                <a:lnTo>
                  <a:pt x="10000" y="0"/>
                </a:lnTo>
                <a:cubicBezTo>
                  <a:pt x="10009" y="3333"/>
                  <a:pt x="10018" y="6667"/>
                  <a:pt x="10027" y="10000"/>
                </a:cubicBezTo>
                <a:close/>
              </a:path>
            </a:pathLst>
          </a:custGeom>
          <a:blipFill dpi="0" rotWithShape="1">
            <a:blip r:embed="rId5"/>
            <a:srcRect/>
            <a:tile tx="0" ty="0" sx="27000" sy="27000" flip="none" algn="l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13116" y="1981200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  About Us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3116" y="2946400"/>
            <a:ext cx="2485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02  Services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13116" y="3911600"/>
            <a:ext cx="2597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03  Our Team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3116" y="4876800"/>
            <a:ext cx="188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04  Ideas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35492" y="1981200"/>
            <a:ext cx="248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  Portfolio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5492" y="294640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06  Analysis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35492" y="3911600"/>
            <a:ext cx="264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07  Our Client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35492" y="4876800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  Contact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13116" y="24985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3116" y="3477126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13116" y="443965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3116" y="5418221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35492" y="2498558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35492" y="3477126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35492" y="4439653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35492" y="5418221"/>
            <a:ext cx="2350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</a:t>
            </a:r>
            <a:r>
              <a:rPr lang="en-US" sz="18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80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99202" y="1828800"/>
            <a:ext cx="10790420" cy="1948915"/>
            <a:chOff x="699202" y="1828800"/>
            <a:chExt cx="10790420" cy="1948915"/>
          </a:xfrm>
        </p:grpSpPr>
        <p:grpSp>
          <p:nvGrpSpPr>
            <p:cNvPr id="21" name="Group 20"/>
            <p:cNvGrpSpPr/>
            <p:nvPr/>
          </p:nvGrpSpPr>
          <p:grpSpPr>
            <a:xfrm>
              <a:off x="699202" y="1828800"/>
              <a:ext cx="2590800" cy="1948915"/>
              <a:chOff x="580530" y="1828800"/>
              <a:chExt cx="2590800" cy="1948915"/>
            </a:xfrm>
          </p:grpSpPr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580530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2"/>
                <a:srcRect/>
                <a:tile tx="0" ty="0" sx="25000" sy="25000" flip="none" algn="l"/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946150" y="3258602"/>
                <a:ext cx="2203450" cy="519113"/>
              </a:xfrm>
              <a:custGeom>
                <a:avLst/>
                <a:gdLst>
                  <a:gd name="T0" fmla="*/ 1319 w 1388"/>
                  <a:gd name="T1" fmla="*/ 327 h 327"/>
                  <a:gd name="T2" fmla="*/ 0 w 1388"/>
                  <a:gd name="T3" fmla="*/ 327 h 327"/>
                  <a:gd name="T4" fmla="*/ 67 w 1388"/>
                  <a:gd name="T5" fmla="*/ 0 h 327"/>
                  <a:gd name="T6" fmla="*/ 1388 w 1388"/>
                  <a:gd name="T7" fmla="*/ 0 h 327"/>
                  <a:gd name="T8" fmla="*/ 1319 w 1388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8" h="327">
                    <a:moveTo>
                      <a:pt x="1319" y="327"/>
                    </a:moveTo>
                    <a:lnTo>
                      <a:pt x="0" y="327"/>
                    </a:lnTo>
                    <a:lnTo>
                      <a:pt x="67" y="0"/>
                    </a:lnTo>
                    <a:lnTo>
                      <a:pt x="1388" y="0"/>
                    </a:lnTo>
                    <a:lnTo>
                      <a:pt x="1319" y="32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3432409" y="1828800"/>
              <a:ext cx="2590800" cy="1948915"/>
              <a:chOff x="580530" y="1828800"/>
              <a:chExt cx="2590800" cy="1948915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80530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3"/>
                <a:srcRect/>
                <a:tile tx="0" ty="0" sx="15000" sy="15000" flip="none" algn="l"/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946150" y="3258602"/>
                <a:ext cx="2203450" cy="519113"/>
              </a:xfrm>
              <a:custGeom>
                <a:avLst/>
                <a:gdLst>
                  <a:gd name="T0" fmla="*/ 1319 w 1388"/>
                  <a:gd name="T1" fmla="*/ 327 h 327"/>
                  <a:gd name="T2" fmla="*/ 0 w 1388"/>
                  <a:gd name="T3" fmla="*/ 327 h 327"/>
                  <a:gd name="T4" fmla="*/ 67 w 1388"/>
                  <a:gd name="T5" fmla="*/ 0 h 327"/>
                  <a:gd name="T6" fmla="*/ 1388 w 1388"/>
                  <a:gd name="T7" fmla="*/ 0 h 327"/>
                  <a:gd name="T8" fmla="*/ 1319 w 1388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8" h="327">
                    <a:moveTo>
                      <a:pt x="1319" y="327"/>
                    </a:moveTo>
                    <a:lnTo>
                      <a:pt x="0" y="327"/>
                    </a:lnTo>
                    <a:lnTo>
                      <a:pt x="67" y="0"/>
                    </a:lnTo>
                    <a:lnTo>
                      <a:pt x="1388" y="0"/>
                    </a:lnTo>
                    <a:lnTo>
                      <a:pt x="1319" y="32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6165616" y="1828800"/>
              <a:ext cx="2590800" cy="1948915"/>
              <a:chOff x="580530" y="1828800"/>
              <a:chExt cx="2590800" cy="1948915"/>
            </a:xfrm>
          </p:grpSpPr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580530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5"/>
              <p:cNvSpPr>
                <a:spLocks/>
              </p:cNvSpPr>
              <p:nvPr/>
            </p:nvSpPr>
            <p:spPr bwMode="auto">
              <a:xfrm>
                <a:off x="946150" y="3258602"/>
                <a:ext cx="2203450" cy="519113"/>
              </a:xfrm>
              <a:custGeom>
                <a:avLst/>
                <a:gdLst>
                  <a:gd name="T0" fmla="*/ 1319 w 1388"/>
                  <a:gd name="T1" fmla="*/ 327 h 327"/>
                  <a:gd name="T2" fmla="*/ 0 w 1388"/>
                  <a:gd name="T3" fmla="*/ 327 h 327"/>
                  <a:gd name="T4" fmla="*/ 67 w 1388"/>
                  <a:gd name="T5" fmla="*/ 0 h 327"/>
                  <a:gd name="T6" fmla="*/ 1388 w 1388"/>
                  <a:gd name="T7" fmla="*/ 0 h 327"/>
                  <a:gd name="T8" fmla="*/ 1319 w 1388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8" h="327">
                    <a:moveTo>
                      <a:pt x="1319" y="327"/>
                    </a:moveTo>
                    <a:lnTo>
                      <a:pt x="0" y="327"/>
                    </a:lnTo>
                    <a:lnTo>
                      <a:pt x="67" y="0"/>
                    </a:lnTo>
                    <a:lnTo>
                      <a:pt x="1388" y="0"/>
                    </a:lnTo>
                    <a:lnTo>
                      <a:pt x="1319" y="32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8898822" y="1828800"/>
              <a:ext cx="2590800" cy="1948915"/>
              <a:chOff x="580530" y="1828800"/>
              <a:chExt cx="2590800" cy="1948915"/>
            </a:xfrm>
          </p:grpSpPr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580530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5"/>
              <p:cNvSpPr>
                <a:spLocks/>
              </p:cNvSpPr>
              <p:nvPr/>
            </p:nvSpPr>
            <p:spPr bwMode="auto">
              <a:xfrm>
                <a:off x="946150" y="3258602"/>
                <a:ext cx="2203450" cy="519113"/>
              </a:xfrm>
              <a:custGeom>
                <a:avLst/>
                <a:gdLst>
                  <a:gd name="T0" fmla="*/ 1319 w 1388"/>
                  <a:gd name="T1" fmla="*/ 327 h 327"/>
                  <a:gd name="T2" fmla="*/ 0 w 1388"/>
                  <a:gd name="T3" fmla="*/ 327 h 327"/>
                  <a:gd name="T4" fmla="*/ 67 w 1388"/>
                  <a:gd name="T5" fmla="*/ 0 h 327"/>
                  <a:gd name="T6" fmla="*/ 1388 w 1388"/>
                  <a:gd name="T7" fmla="*/ 0 h 327"/>
                  <a:gd name="T8" fmla="*/ 1319 w 1388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8" h="327">
                    <a:moveTo>
                      <a:pt x="1319" y="327"/>
                    </a:moveTo>
                    <a:lnTo>
                      <a:pt x="0" y="327"/>
                    </a:lnTo>
                    <a:lnTo>
                      <a:pt x="67" y="0"/>
                    </a:lnTo>
                    <a:lnTo>
                      <a:pt x="1388" y="0"/>
                    </a:lnTo>
                    <a:lnTo>
                      <a:pt x="1319" y="32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ctr" anchorCtr="1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smtClean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608012" y="4129268"/>
            <a:ext cx="10789171" cy="2105976"/>
            <a:chOff x="608012" y="4129268"/>
            <a:chExt cx="10789171" cy="2105976"/>
          </a:xfrm>
        </p:grpSpPr>
        <p:grpSp>
          <p:nvGrpSpPr>
            <p:cNvPr id="38" name="Group 37"/>
            <p:cNvGrpSpPr/>
            <p:nvPr/>
          </p:nvGrpSpPr>
          <p:grpSpPr>
            <a:xfrm>
              <a:off x="608012" y="4129268"/>
              <a:ext cx="2514600" cy="2105976"/>
              <a:chOff x="608012" y="4129268"/>
              <a:chExt cx="2514600" cy="210597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08012" y="4129268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08012" y="5065693"/>
                <a:ext cx="2514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Insert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366202" y="4129268"/>
              <a:ext cx="2514600" cy="2105976"/>
              <a:chOff x="608012" y="4129268"/>
              <a:chExt cx="2514600" cy="2105976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608012" y="4129268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08012" y="5065693"/>
                <a:ext cx="2514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Insert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124392" y="4129268"/>
              <a:ext cx="2514600" cy="2105976"/>
              <a:chOff x="608012" y="4129268"/>
              <a:chExt cx="2514600" cy="210597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608012" y="4129268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08012" y="5065693"/>
                <a:ext cx="2514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Insert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8882583" y="4129268"/>
              <a:ext cx="2514600" cy="2105976"/>
              <a:chOff x="608012" y="4129268"/>
              <a:chExt cx="2514600" cy="2105976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08012" y="4129268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08012" y="5065693"/>
                <a:ext cx="25146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Insert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51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176" y="1600200"/>
            <a:ext cx="12193519" cy="4924454"/>
            <a:chOff x="3176" y="1600200"/>
            <a:chExt cx="12193519" cy="4924454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053259" y="1600200"/>
              <a:ext cx="3467115" cy="2176880"/>
            </a:xfrm>
            <a:custGeom>
              <a:avLst/>
              <a:gdLst>
                <a:gd name="T0" fmla="*/ 303 w 2225"/>
                <a:gd name="T1" fmla="*/ 0 h 1397"/>
                <a:gd name="T2" fmla="*/ 0 w 2225"/>
                <a:gd name="T3" fmla="*/ 1397 h 1397"/>
                <a:gd name="T4" fmla="*/ 1921 w 2225"/>
                <a:gd name="T5" fmla="*/ 1397 h 1397"/>
                <a:gd name="T6" fmla="*/ 2225 w 2225"/>
                <a:gd name="T7" fmla="*/ 0 h 1397"/>
                <a:gd name="T8" fmla="*/ 303 w 2225"/>
                <a:gd name="T9" fmla="*/ 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5" h="1397">
                  <a:moveTo>
                    <a:pt x="303" y="0"/>
                  </a:moveTo>
                  <a:lnTo>
                    <a:pt x="0" y="1397"/>
                  </a:lnTo>
                  <a:lnTo>
                    <a:pt x="1921" y="1397"/>
                  </a:lnTo>
                  <a:lnTo>
                    <a:pt x="2225" y="0"/>
                  </a:lnTo>
                  <a:lnTo>
                    <a:pt x="303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20000" sy="20000" flip="none" algn="ctr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3176" y="1600200"/>
              <a:ext cx="3445300" cy="2176880"/>
            </a:xfrm>
            <a:custGeom>
              <a:avLst/>
              <a:gdLst>
                <a:gd name="T0" fmla="*/ 0 w 2211"/>
                <a:gd name="T1" fmla="*/ 0 h 1397"/>
                <a:gd name="T2" fmla="*/ 0 w 2211"/>
                <a:gd name="T3" fmla="*/ 1397 h 1397"/>
                <a:gd name="T4" fmla="*/ 1908 w 2211"/>
                <a:gd name="T5" fmla="*/ 1397 h 1397"/>
                <a:gd name="T6" fmla="*/ 2211 w 2211"/>
                <a:gd name="T7" fmla="*/ 0 h 1397"/>
                <a:gd name="T8" fmla="*/ 0 w 2211"/>
                <a:gd name="T9" fmla="*/ 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1" h="1397">
                  <a:moveTo>
                    <a:pt x="0" y="0"/>
                  </a:moveTo>
                  <a:lnTo>
                    <a:pt x="0" y="1397"/>
                  </a:lnTo>
                  <a:lnTo>
                    <a:pt x="1908" y="1397"/>
                  </a:lnTo>
                  <a:lnTo>
                    <a:pt x="2211" y="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9197056" y="1600200"/>
              <a:ext cx="2999639" cy="2176880"/>
            </a:xfrm>
            <a:custGeom>
              <a:avLst/>
              <a:gdLst>
                <a:gd name="T0" fmla="*/ 1925 w 1925"/>
                <a:gd name="T1" fmla="*/ 0 h 1397"/>
                <a:gd name="T2" fmla="*/ 303 w 1925"/>
                <a:gd name="T3" fmla="*/ 0 h 1397"/>
                <a:gd name="T4" fmla="*/ 0 w 1925"/>
                <a:gd name="T5" fmla="*/ 1397 h 1397"/>
                <a:gd name="T6" fmla="*/ 1925 w 1925"/>
                <a:gd name="T7" fmla="*/ 1397 h 1397"/>
                <a:gd name="T8" fmla="*/ 1925 w 1925"/>
                <a:gd name="T9" fmla="*/ 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5" h="1397">
                  <a:moveTo>
                    <a:pt x="1925" y="0"/>
                  </a:moveTo>
                  <a:lnTo>
                    <a:pt x="303" y="0"/>
                  </a:lnTo>
                  <a:lnTo>
                    <a:pt x="0" y="1397"/>
                  </a:lnTo>
                  <a:lnTo>
                    <a:pt x="1925" y="1397"/>
                  </a:lnTo>
                  <a:lnTo>
                    <a:pt x="1925" y="0"/>
                  </a:ln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6125157" y="1600200"/>
              <a:ext cx="3467115" cy="2176880"/>
            </a:xfrm>
            <a:custGeom>
              <a:avLst/>
              <a:gdLst>
                <a:gd name="T0" fmla="*/ 304 w 2225"/>
                <a:gd name="T1" fmla="*/ 0 h 1397"/>
                <a:gd name="T2" fmla="*/ 0 w 2225"/>
                <a:gd name="T3" fmla="*/ 1397 h 1397"/>
                <a:gd name="T4" fmla="*/ 1922 w 2225"/>
                <a:gd name="T5" fmla="*/ 1397 h 1397"/>
                <a:gd name="T6" fmla="*/ 2225 w 2225"/>
                <a:gd name="T7" fmla="*/ 0 h 1397"/>
                <a:gd name="T8" fmla="*/ 304 w 2225"/>
                <a:gd name="T9" fmla="*/ 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5" h="1397">
                  <a:moveTo>
                    <a:pt x="304" y="0"/>
                  </a:moveTo>
                  <a:lnTo>
                    <a:pt x="0" y="1397"/>
                  </a:lnTo>
                  <a:lnTo>
                    <a:pt x="1922" y="1397"/>
                  </a:lnTo>
                  <a:lnTo>
                    <a:pt x="2225" y="0"/>
                  </a:lnTo>
                  <a:lnTo>
                    <a:pt x="304" y="0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0" ty="0" sx="20000" sy="20000" flip="none" algn="ctr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75928" y="3940314"/>
              <a:ext cx="2667000" cy="2584340"/>
              <a:chOff x="575928" y="3940314"/>
              <a:chExt cx="2667000" cy="258434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75928" y="4668491"/>
                <a:ext cx="2514600" cy="1856163"/>
                <a:chOff x="608012" y="4241234"/>
                <a:chExt cx="2514600" cy="1856163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608012" y="4241234"/>
                  <a:ext cx="2514600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608012" y="5235623"/>
                  <a:ext cx="251460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Insert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575928" y="3940314"/>
                <a:ext cx="2667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01. </a:t>
                </a:r>
                <a:r>
                  <a:rPr lang="en-US" sz="20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344813" y="3940314"/>
              <a:ext cx="2667000" cy="2584340"/>
              <a:chOff x="3351212" y="3940314"/>
              <a:chExt cx="2667000" cy="2584340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3351212" y="4668491"/>
                <a:ext cx="2514600" cy="1856163"/>
                <a:chOff x="531812" y="4241234"/>
                <a:chExt cx="2514600" cy="1856163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31812" y="4241234"/>
                  <a:ext cx="2514600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31812" y="5235623"/>
                  <a:ext cx="251460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Insert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3351212" y="3940314"/>
                <a:ext cx="2667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02. </a:t>
                </a:r>
                <a:r>
                  <a:rPr lang="en-US" sz="20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6113698" y="3940314"/>
              <a:ext cx="2667000" cy="2584340"/>
              <a:chOff x="6046286" y="3940314"/>
              <a:chExt cx="2667000" cy="258434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046286" y="4668491"/>
                <a:ext cx="2514600" cy="1856163"/>
                <a:chOff x="608012" y="4241234"/>
                <a:chExt cx="2514600" cy="1856163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608012" y="4241234"/>
                  <a:ext cx="2514600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08012" y="5235623"/>
                  <a:ext cx="251460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Insert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6046286" y="3940314"/>
                <a:ext cx="2667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03. </a:t>
                </a:r>
                <a:r>
                  <a:rPr lang="en-US" sz="20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8882583" y="3940314"/>
              <a:ext cx="2667000" cy="2584340"/>
              <a:chOff x="8882583" y="3940314"/>
              <a:chExt cx="2667000" cy="2584340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8882583" y="4668491"/>
                <a:ext cx="2514600" cy="1856163"/>
                <a:chOff x="608012" y="4241234"/>
                <a:chExt cx="2514600" cy="1856163"/>
              </a:xfrm>
            </p:grpSpPr>
            <p:sp>
              <p:nvSpPr>
                <p:cNvPr id="46" name="TextBox 45"/>
                <p:cNvSpPr txBox="1"/>
                <p:nvPr/>
              </p:nvSpPr>
              <p:spPr>
                <a:xfrm>
                  <a:off x="608012" y="4241234"/>
                  <a:ext cx="2514600" cy="7848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608012" y="5235623"/>
                  <a:ext cx="2514600" cy="8617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</a:t>
                  </a:r>
                  <a:endPara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marL="285750" indent="-285750">
                    <a:spcAft>
                      <a:spcPts val="6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Insert </a:t>
                  </a:r>
                  <a:r>
                    <a:rPr lang="en-US" sz="15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your desired text </a:t>
                  </a:r>
                  <a:r>
                    <a:rPr lang="en-US" sz="15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8882583" y="3940314"/>
                <a:ext cx="2667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04. </a:t>
                </a:r>
                <a:r>
                  <a:rPr lang="en-US" sz="20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Sample Text</a:t>
                </a:r>
                <a:endParaRPr lang="en-US" sz="20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889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8011" y="1460214"/>
            <a:ext cx="1091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 </a:t>
            </a:r>
            <a:endParaRPr lang="en-US" kern="0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Freeform 28"/>
          <p:cNvSpPr>
            <a:spLocks/>
          </p:cNvSpPr>
          <p:nvPr/>
        </p:nvSpPr>
        <p:spPr bwMode="auto">
          <a:xfrm>
            <a:off x="569912" y="3028950"/>
            <a:ext cx="1219200" cy="940625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41512" y="3450220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41512" y="2964717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62" name="Freeform 61"/>
          <p:cNvSpPr>
            <a:spLocks/>
          </p:cNvSpPr>
          <p:nvPr/>
        </p:nvSpPr>
        <p:spPr bwMode="auto">
          <a:xfrm>
            <a:off x="569912" y="4800600"/>
            <a:ext cx="1219200" cy="940625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941512" y="5227262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41512" y="474175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4303712" y="3028950"/>
            <a:ext cx="1219200" cy="940625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675312" y="3450220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675312" y="2964717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70" name="Freeform 69"/>
          <p:cNvSpPr>
            <a:spLocks/>
          </p:cNvSpPr>
          <p:nvPr/>
        </p:nvSpPr>
        <p:spPr bwMode="auto">
          <a:xfrm>
            <a:off x="4303712" y="4800600"/>
            <a:ext cx="1219200" cy="940625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675312" y="5227262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75312" y="474175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74" name="Freeform 73"/>
          <p:cNvSpPr>
            <a:spLocks/>
          </p:cNvSpPr>
          <p:nvPr/>
        </p:nvSpPr>
        <p:spPr bwMode="auto">
          <a:xfrm>
            <a:off x="8037512" y="3028950"/>
            <a:ext cx="1219200" cy="940625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409112" y="3450220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409112" y="2964717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>
            <a:off x="8037512" y="4800600"/>
            <a:ext cx="1219200" cy="940625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9409112" y="5227262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409112" y="474175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22" name="Freeform 21"/>
          <p:cNvSpPr>
            <a:spLocks noEditPoints="1"/>
          </p:cNvSpPr>
          <p:nvPr/>
        </p:nvSpPr>
        <p:spPr bwMode="auto">
          <a:xfrm>
            <a:off x="8430530" y="5015622"/>
            <a:ext cx="461529" cy="464579"/>
          </a:xfrm>
          <a:custGeom>
            <a:avLst/>
            <a:gdLst>
              <a:gd name="T0" fmla="*/ 140 w 146"/>
              <a:gd name="T1" fmla="*/ 62 h 146"/>
              <a:gd name="T2" fmla="*/ 129 w 146"/>
              <a:gd name="T3" fmla="*/ 34 h 146"/>
              <a:gd name="T4" fmla="*/ 118 w 146"/>
              <a:gd name="T5" fmla="*/ 16 h 146"/>
              <a:gd name="T6" fmla="*/ 95 w 146"/>
              <a:gd name="T7" fmla="*/ 21 h 146"/>
              <a:gd name="T8" fmla="*/ 81 w 146"/>
              <a:gd name="T9" fmla="*/ 1 h 146"/>
              <a:gd name="T10" fmla="*/ 61 w 146"/>
              <a:gd name="T11" fmla="*/ 5 h 146"/>
              <a:gd name="T12" fmla="*/ 33 w 146"/>
              <a:gd name="T13" fmla="*/ 16 h 146"/>
              <a:gd name="T14" fmla="*/ 16 w 146"/>
              <a:gd name="T15" fmla="*/ 28 h 146"/>
              <a:gd name="T16" fmla="*/ 20 w 146"/>
              <a:gd name="T17" fmla="*/ 51 h 146"/>
              <a:gd name="T18" fmla="*/ 0 w 146"/>
              <a:gd name="T19" fmla="*/ 65 h 146"/>
              <a:gd name="T20" fmla="*/ 5 w 146"/>
              <a:gd name="T21" fmla="*/ 85 h 146"/>
              <a:gd name="T22" fmla="*/ 16 w 146"/>
              <a:gd name="T23" fmla="*/ 113 h 146"/>
              <a:gd name="T24" fmla="*/ 27 w 146"/>
              <a:gd name="T25" fmla="*/ 130 h 146"/>
              <a:gd name="T26" fmla="*/ 51 w 146"/>
              <a:gd name="T27" fmla="*/ 126 h 146"/>
              <a:gd name="T28" fmla="*/ 64 w 146"/>
              <a:gd name="T29" fmla="*/ 146 h 146"/>
              <a:gd name="T30" fmla="*/ 81 w 146"/>
              <a:gd name="T31" fmla="*/ 146 h 146"/>
              <a:gd name="T32" fmla="*/ 94 w 146"/>
              <a:gd name="T33" fmla="*/ 126 h 146"/>
              <a:gd name="T34" fmla="*/ 118 w 146"/>
              <a:gd name="T35" fmla="*/ 131 h 146"/>
              <a:gd name="T36" fmla="*/ 129 w 146"/>
              <a:gd name="T37" fmla="*/ 113 h 146"/>
              <a:gd name="T38" fmla="*/ 140 w 146"/>
              <a:gd name="T39" fmla="*/ 85 h 146"/>
              <a:gd name="T40" fmla="*/ 145 w 146"/>
              <a:gd name="T41" fmla="*/ 82 h 146"/>
              <a:gd name="T42" fmla="*/ 73 w 146"/>
              <a:gd name="T43" fmla="*/ 115 h 146"/>
              <a:gd name="T44" fmla="*/ 73 w 146"/>
              <a:gd name="T45" fmla="*/ 31 h 146"/>
              <a:gd name="T46" fmla="*/ 109 w 146"/>
              <a:gd name="T47" fmla="*/ 95 h 146"/>
              <a:gd name="T48" fmla="*/ 92 w 146"/>
              <a:gd name="T49" fmla="*/ 66 h 146"/>
              <a:gd name="T50" fmla="*/ 67 w 146"/>
              <a:gd name="T51" fmla="*/ 41 h 146"/>
              <a:gd name="T52" fmla="*/ 58 w 146"/>
              <a:gd name="T53" fmla="*/ 44 h 146"/>
              <a:gd name="T54" fmla="*/ 71 w 146"/>
              <a:gd name="T55" fmla="*/ 59 h 146"/>
              <a:gd name="T56" fmla="*/ 71 w 146"/>
              <a:gd name="T57" fmla="*/ 60 h 146"/>
              <a:gd name="T58" fmla="*/ 69 w 146"/>
              <a:gd name="T59" fmla="*/ 69 h 146"/>
              <a:gd name="T60" fmla="*/ 60 w 146"/>
              <a:gd name="T61" fmla="*/ 71 h 146"/>
              <a:gd name="T62" fmla="*/ 60 w 146"/>
              <a:gd name="T63" fmla="*/ 71 h 146"/>
              <a:gd name="T64" fmla="*/ 58 w 146"/>
              <a:gd name="T65" fmla="*/ 70 h 146"/>
              <a:gd name="T66" fmla="*/ 44 w 146"/>
              <a:gd name="T67" fmla="*/ 57 h 146"/>
              <a:gd name="T68" fmla="*/ 48 w 146"/>
              <a:gd name="T69" fmla="*/ 85 h 146"/>
              <a:gd name="T70" fmla="*/ 77 w 146"/>
              <a:gd name="T71" fmla="*/ 90 h 146"/>
              <a:gd name="T72" fmla="*/ 73 w 146"/>
              <a:gd name="T73" fmla="*/ 115 h 146"/>
              <a:gd name="T74" fmla="*/ 73 w 146"/>
              <a:gd name="T75" fmla="*/ 11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" h="146">
                <a:moveTo>
                  <a:pt x="145" y="65"/>
                </a:moveTo>
                <a:cubicBezTo>
                  <a:pt x="145" y="63"/>
                  <a:pt x="143" y="62"/>
                  <a:pt x="140" y="62"/>
                </a:cubicBezTo>
                <a:cubicBezTo>
                  <a:pt x="134" y="62"/>
                  <a:pt x="128" y="58"/>
                  <a:pt x="125" y="52"/>
                </a:cubicBezTo>
                <a:cubicBezTo>
                  <a:pt x="123" y="45"/>
                  <a:pt x="124" y="38"/>
                  <a:pt x="129" y="34"/>
                </a:cubicBezTo>
                <a:cubicBezTo>
                  <a:pt x="131" y="32"/>
                  <a:pt x="131" y="30"/>
                  <a:pt x="130" y="28"/>
                </a:cubicBezTo>
                <a:cubicBezTo>
                  <a:pt x="126" y="24"/>
                  <a:pt x="123" y="20"/>
                  <a:pt x="118" y="16"/>
                </a:cubicBezTo>
                <a:cubicBezTo>
                  <a:pt x="117" y="15"/>
                  <a:pt x="114" y="15"/>
                  <a:pt x="113" y="17"/>
                </a:cubicBezTo>
                <a:cubicBezTo>
                  <a:pt x="108" y="22"/>
                  <a:pt x="101" y="23"/>
                  <a:pt x="95" y="21"/>
                </a:cubicBezTo>
                <a:cubicBezTo>
                  <a:pt x="88" y="18"/>
                  <a:pt x="84" y="12"/>
                  <a:pt x="85" y="5"/>
                </a:cubicBezTo>
                <a:cubicBezTo>
                  <a:pt x="85" y="3"/>
                  <a:pt x="83" y="1"/>
                  <a:pt x="81" y="1"/>
                </a:cubicBezTo>
                <a:cubicBezTo>
                  <a:pt x="76" y="0"/>
                  <a:pt x="70" y="0"/>
                  <a:pt x="65" y="1"/>
                </a:cubicBezTo>
                <a:cubicBezTo>
                  <a:pt x="63" y="1"/>
                  <a:pt x="61" y="3"/>
                  <a:pt x="61" y="5"/>
                </a:cubicBezTo>
                <a:cubicBezTo>
                  <a:pt x="61" y="12"/>
                  <a:pt x="57" y="18"/>
                  <a:pt x="51" y="21"/>
                </a:cubicBezTo>
                <a:cubicBezTo>
                  <a:pt x="45" y="23"/>
                  <a:pt x="37" y="21"/>
                  <a:pt x="33" y="16"/>
                </a:cubicBezTo>
                <a:cubicBezTo>
                  <a:pt x="32" y="15"/>
                  <a:pt x="29" y="15"/>
                  <a:pt x="28" y="16"/>
                </a:cubicBezTo>
                <a:cubicBezTo>
                  <a:pt x="23" y="19"/>
                  <a:pt x="19" y="23"/>
                  <a:pt x="16" y="28"/>
                </a:cubicBezTo>
                <a:cubicBezTo>
                  <a:pt x="14" y="29"/>
                  <a:pt x="15" y="32"/>
                  <a:pt x="16" y="33"/>
                </a:cubicBezTo>
                <a:cubicBezTo>
                  <a:pt x="21" y="38"/>
                  <a:pt x="23" y="45"/>
                  <a:pt x="20" y="51"/>
                </a:cubicBezTo>
                <a:cubicBezTo>
                  <a:pt x="18" y="57"/>
                  <a:pt x="12" y="61"/>
                  <a:pt x="4" y="61"/>
                </a:cubicBezTo>
                <a:cubicBezTo>
                  <a:pt x="2" y="61"/>
                  <a:pt x="0" y="63"/>
                  <a:pt x="0" y="65"/>
                </a:cubicBezTo>
                <a:cubicBezTo>
                  <a:pt x="0" y="70"/>
                  <a:pt x="0" y="76"/>
                  <a:pt x="0" y="81"/>
                </a:cubicBezTo>
                <a:cubicBezTo>
                  <a:pt x="0" y="83"/>
                  <a:pt x="3" y="85"/>
                  <a:pt x="5" y="85"/>
                </a:cubicBezTo>
                <a:cubicBezTo>
                  <a:pt x="11" y="85"/>
                  <a:pt x="17" y="89"/>
                  <a:pt x="20" y="95"/>
                </a:cubicBezTo>
                <a:cubicBezTo>
                  <a:pt x="23" y="101"/>
                  <a:pt x="21" y="108"/>
                  <a:pt x="16" y="113"/>
                </a:cubicBezTo>
                <a:cubicBezTo>
                  <a:pt x="14" y="114"/>
                  <a:pt x="14" y="117"/>
                  <a:pt x="15" y="119"/>
                </a:cubicBezTo>
                <a:cubicBezTo>
                  <a:pt x="19" y="123"/>
                  <a:pt x="23" y="127"/>
                  <a:pt x="27" y="130"/>
                </a:cubicBezTo>
                <a:cubicBezTo>
                  <a:pt x="29" y="132"/>
                  <a:pt x="31" y="131"/>
                  <a:pt x="33" y="130"/>
                </a:cubicBezTo>
                <a:cubicBezTo>
                  <a:pt x="37" y="125"/>
                  <a:pt x="45" y="123"/>
                  <a:pt x="51" y="126"/>
                </a:cubicBezTo>
                <a:cubicBezTo>
                  <a:pt x="57" y="128"/>
                  <a:pt x="61" y="135"/>
                  <a:pt x="61" y="141"/>
                </a:cubicBezTo>
                <a:cubicBezTo>
                  <a:pt x="60" y="144"/>
                  <a:pt x="62" y="145"/>
                  <a:pt x="64" y="146"/>
                </a:cubicBezTo>
                <a:cubicBezTo>
                  <a:pt x="67" y="146"/>
                  <a:pt x="70" y="146"/>
                  <a:pt x="73" y="146"/>
                </a:cubicBezTo>
                <a:cubicBezTo>
                  <a:pt x="75" y="146"/>
                  <a:pt x="78" y="146"/>
                  <a:pt x="81" y="146"/>
                </a:cubicBezTo>
                <a:cubicBezTo>
                  <a:pt x="83" y="146"/>
                  <a:pt x="84" y="144"/>
                  <a:pt x="84" y="142"/>
                </a:cubicBezTo>
                <a:cubicBezTo>
                  <a:pt x="84" y="135"/>
                  <a:pt x="88" y="129"/>
                  <a:pt x="94" y="126"/>
                </a:cubicBezTo>
                <a:cubicBezTo>
                  <a:pt x="100" y="124"/>
                  <a:pt x="108" y="125"/>
                  <a:pt x="112" y="130"/>
                </a:cubicBezTo>
                <a:cubicBezTo>
                  <a:pt x="114" y="132"/>
                  <a:pt x="116" y="132"/>
                  <a:pt x="118" y="131"/>
                </a:cubicBezTo>
                <a:cubicBezTo>
                  <a:pt x="122" y="127"/>
                  <a:pt x="126" y="123"/>
                  <a:pt x="130" y="119"/>
                </a:cubicBezTo>
                <a:cubicBezTo>
                  <a:pt x="131" y="117"/>
                  <a:pt x="131" y="115"/>
                  <a:pt x="129" y="113"/>
                </a:cubicBezTo>
                <a:cubicBezTo>
                  <a:pt x="124" y="109"/>
                  <a:pt x="122" y="102"/>
                  <a:pt x="125" y="95"/>
                </a:cubicBezTo>
                <a:cubicBezTo>
                  <a:pt x="127" y="89"/>
                  <a:pt x="133" y="85"/>
                  <a:pt x="140" y="85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3" y="86"/>
                  <a:pt x="145" y="84"/>
                  <a:pt x="145" y="82"/>
                </a:cubicBezTo>
                <a:cubicBezTo>
                  <a:pt x="146" y="76"/>
                  <a:pt x="146" y="71"/>
                  <a:pt x="145" y="65"/>
                </a:cubicBezTo>
                <a:close/>
                <a:moveTo>
                  <a:pt x="73" y="115"/>
                </a:moveTo>
                <a:cubicBezTo>
                  <a:pt x="49" y="115"/>
                  <a:pt x="31" y="97"/>
                  <a:pt x="31" y="73"/>
                </a:cubicBezTo>
                <a:cubicBezTo>
                  <a:pt x="31" y="50"/>
                  <a:pt x="49" y="31"/>
                  <a:pt x="73" y="31"/>
                </a:cubicBezTo>
                <a:cubicBezTo>
                  <a:pt x="96" y="31"/>
                  <a:pt x="115" y="50"/>
                  <a:pt x="115" y="73"/>
                </a:cubicBezTo>
                <a:cubicBezTo>
                  <a:pt x="115" y="81"/>
                  <a:pt x="113" y="89"/>
                  <a:pt x="109" y="95"/>
                </a:cubicBezTo>
                <a:cubicBezTo>
                  <a:pt x="90" y="76"/>
                  <a:pt x="90" y="76"/>
                  <a:pt x="90" y="76"/>
                </a:cubicBezTo>
                <a:cubicBezTo>
                  <a:pt x="92" y="73"/>
                  <a:pt x="92" y="70"/>
                  <a:pt x="92" y="66"/>
                </a:cubicBezTo>
                <a:cubicBezTo>
                  <a:pt x="92" y="59"/>
                  <a:pt x="90" y="53"/>
                  <a:pt x="85" y="48"/>
                </a:cubicBezTo>
                <a:cubicBezTo>
                  <a:pt x="80" y="43"/>
                  <a:pt x="74" y="41"/>
                  <a:pt x="67" y="41"/>
                </a:cubicBezTo>
                <a:cubicBezTo>
                  <a:pt x="64" y="41"/>
                  <a:pt x="62" y="41"/>
                  <a:pt x="60" y="42"/>
                </a:cubicBezTo>
                <a:cubicBezTo>
                  <a:pt x="59" y="42"/>
                  <a:pt x="58" y="43"/>
                  <a:pt x="58" y="44"/>
                </a:cubicBezTo>
                <a:cubicBezTo>
                  <a:pt x="58" y="45"/>
                  <a:pt x="58" y="46"/>
                  <a:pt x="59" y="46"/>
                </a:cubicBezTo>
                <a:cubicBezTo>
                  <a:pt x="59" y="46"/>
                  <a:pt x="68" y="55"/>
                  <a:pt x="71" y="59"/>
                </a:cubicBezTo>
                <a:cubicBezTo>
                  <a:pt x="71" y="59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3"/>
                  <a:pt x="70" y="67"/>
                  <a:pt x="70" y="69"/>
                </a:cubicBezTo>
                <a:cubicBezTo>
                  <a:pt x="70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70"/>
                  <a:pt x="64" y="70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59" y="71"/>
                  <a:pt x="58" y="70"/>
                </a:cubicBezTo>
                <a:cubicBezTo>
                  <a:pt x="55" y="67"/>
                  <a:pt x="47" y="58"/>
                  <a:pt x="47" y="58"/>
                </a:cubicBezTo>
                <a:cubicBezTo>
                  <a:pt x="46" y="58"/>
                  <a:pt x="45" y="57"/>
                  <a:pt x="44" y="57"/>
                </a:cubicBezTo>
                <a:cubicBezTo>
                  <a:pt x="43" y="57"/>
                  <a:pt x="42" y="58"/>
                  <a:pt x="42" y="60"/>
                </a:cubicBezTo>
                <a:cubicBezTo>
                  <a:pt x="39" y="69"/>
                  <a:pt x="42" y="78"/>
                  <a:pt x="48" y="85"/>
                </a:cubicBezTo>
                <a:cubicBezTo>
                  <a:pt x="53" y="89"/>
                  <a:pt x="60" y="92"/>
                  <a:pt x="67" y="92"/>
                </a:cubicBezTo>
                <a:cubicBezTo>
                  <a:pt x="70" y="92"/>
                  <a:pt x="74" y="91"/>
                  <a:pt x="77" y="90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89" y="113"/>
                  <a:pt x="81" y="115"/>
                  <a:pt x="73" y="115"/>
                </a:cubicBezTo>
                <a:close/>
                <a:moveTo>
                  <a:pt x="73" y="115"/>
                </a:moveTo>
                <a:cubicBezTo>
                  <a:pt x="73" y="115"/>
                  <a:pt x="73" y="115"/>
                  <a:pt x="73" y="11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652116" y="5024248"/>
            <a:ext cx="462546" cy="462546"/>
            <a:chOff x="2928938" y="3833813"/>
            <a:chExt cx="722313" cy="722313"/>
          </a:xfrm>
          <a:solidFill>
            <a:schemeClr val="bg1"/>
          </a:solidFill>
        </p:grpSpPr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2928938" y="4017963"/>
              <a:ext cx="495300" cy="538163"/>
            </a:xfrm>
            <a:custGeom>
              <a:avLst/>
              <a:gdLst>
                <a:gd name="T0" fmla="*/ 62 w 100"/>
                <a:gd name="T1" fmla="*/ 25 h 108"/>
                <a:gd name="T2" fmla="*/ 66 w 100"/>
                <a:gd name="T3" fmla="*/ 23 h 108"/>
                <a:gd name="T4" fmla="*/ 71 w 100"/>
                <a:gd name="T5" fmla="*/ 25 h 108"/>
                <a:gd name="T6" fmla="*/ 84 w 100"/>
                <a:gd name="T7" fmla="*/ 37 h 108"/>
                <a:gd name="T8" fmla="*/ 85 w 100"/>
                <a:gd name="T9" fmla="*/ 38 h 108"/>
                <a:gd name="T10" fmla="*/ 87 w 100"/>
                <a:gd name="T11" fmla="*/ 37 h 108"/>
                <a:gd name="T12" fmla="*/ 99 w 100"/>
                <a:gd name="T13" fmla="*/ 25 h 108"/>
                <a:gd name="T14" fmla="*/ 100 w 100"/>
                <a:gd name="T15" fmla="*/ 23 h 108"/>
                <a:gd name="T16" fmla="*/ 99 w 100"/>
                <a:gd name="T17" fmla="*/ 21 h 108"/>
                <a:gd name="T18" fmla="*/ 87 w 100"/>
                <a:gd name="T19" fmla="*/ 9 h 108"/>
                <a:gd name="T20" fmla="*/ 66 w 100"/>
                <a:gd name="T21" fmla="*/ 0 h 108"/>
                <a:gd name="T22" fmla="*/ 46 w 100"/>
                <a:gd name="T23" fmla="*/ 9 h 108"/>
                <a:gd name="T24" fmla="*/ 8 w 100"/>
                <a:gd name="T25" fmla="*/ 46 h 108"/>
                <a:gd name="T26" fmla="*/ 0 w 100"/>
                <a:gd name="T27" fmla="*/ 67 h 108"/>
                <a:gd name="T28" fmla="*/ 8 w 100"/>
                <a:gd name="T29" fmla="*/ 87 h 108"/>
                <a:gd name="T30" fmla="*/ 21 w 100"/>
                <a:gd name="T31" fmla="*/ 100 h 108"/>
                <a:gd name="T32" fmla="*/ 41 w 100"/>
                <a:gd name="T33" fmla="*/ 108 h 108"/>
                <a:gd name="T34" fmla="*/ 62 w 100"/>
                <a:gd name="T35" fmla="*/ 100 h 108"/>
                <a:gd name="T36" fmla="*/ 83 w 100"/>
                <a:gd name="T37" fmla="*/ 79 h 108"/>
                <a:gd name="T38" fmla="*/ 84 w 100"/>
                <a:gd name="T39" fmla="*/ 76 h 108"/>
                <a:gd name="T40" fmla="*/ 81 w 100"/>
                <a:gd name="T41" fmla="*/ 75 h 108"/>
                <a:gd name="T42" fmla="*/ 81 w 100"/>
                <a:gd name="T43" fmla="*/ 75 h 108"/>
                <a:gd name="T44" fmla="*/ 79 w 100"/>
                <a:gd name="T45" fmla="*/ 75 h 108"/>
                <a:gd name="T46" fmla="*/ 62 w 100"/>
                <a:gd name="T47" fmla="*/ 70 h 108"/>
                <a:gd name="T48" fmla="*/ 61 w 100"/>
                <a:gd name="T49" fmla="*/ 70 h 108"/>
                <a:gd name="T50" fmla="*/ 59 w 100"/>
                <a:gd name="T51" fmla="*/ 71 h 108"/>
                <a:gd name="T52" fmla="*/ 46 w 100"/>
                <a:gd name="T53" fmla="*/ 84 h 108"/>
                <a:gd name="T54" fmla="*/ 41 w 100"/>
                <a:gd name="T55" fmla="*/ 86 h 108"/>
                <a:gd name="T56" fmla="*/ 37 w 100"/>
                <a:gd name="T57" fmla="*/ 84 h 108"/>
                <a:gd name="T58" fmla="*/ 24 w 100"/>
                <a:gd name="T59" fmla="*/ 72 h 108"/>
                <a:gd name="T60" fmla="*/ 22 w 100"/>
                <a:gd name="T61" fmla="*/ 67 h 108"/>
                <a:gd name="T62" fmla="*/ 24 w 100"/>
                <a:gd name="T63" fmla="*/ 62 h 108"/>
                <a:gd name="T64" fmla="*/ 62 w 100"/>
                <a:gd name="T65" fmla="*/ 25 h 108"/>
                <a:gd name="T66" fmla="*/ 62 w 100"/>
                <a:gd name="T67" fmla="*/ 25 h 108"/>
                <a:gd name="T68" fmla="*/ 62 w 100"/>
                <a:gd name="T69" fmla="*/ 2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0" h="108">
                  <a:moveTo>
                    <a:pt x="62" y="25"/>
                  </a:moveTo>
                  <a:cubicBezTo>
                    <a:pt x="63" y="23"/>
                    <a:pt x="65" y="23"/>
                    <a:pt x="66" y="23"/>
                  </a:cubicBezTo>
                  <a:cubicBezTo>
                    <a:pt x="68" y="23"/>
                    <a:pt x="70" y="23"/>
                    <a:pt x="71" y="25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38"/>
                    <a:pt x="85" y="38"/>
                    <a:pt x="85" y="38"/>
                  </a:cubicBezTo>
                  <a:cubicBezTo>
                    <a:pt x="86" y="38"/>
                    <a:pt x="86" y="38"/>
                    <a:pt x="87" y="37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100" y="24"/>
                    <a:pt x="100" y="24"/>
                    <a:pt x="100" y="23"/>
                  </a:cubicBezTo>
                  <a:cubicBezTo>
                    <a:pt x="100" y="22"/>
                    <a:pt x="100" y="22"/>
                    <a:pt x="99" y="21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1" y="3"/>
                    <a:pt x="74" y="0"/>
                    <a:pt x="66" y="0"/>
                  </a:cubicBezTo>
                  <a:cubicBezTo>
                    <a:pt x="59" y="0"/>
                    <a:pt x="51" y="3"/>
                    <a:pt x="46" y="9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52"/>
                    <a:pt x="0" y="59"/>
                    <a:pt x="0" y="67"/>
                  </a:cubicBezTo>
                  <a:cubicBezTo>
                    <a:pt x="0" y="75"/>
                    <a:pt x="3" y="82"/>
                    <a:pt x="8" y="8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6" y="105"/>
                    <a:pt x="34" y="108"/>
                    <a:pt x="41" y="108"/>
                  </a:cubicBezTo>
                  <a:cubicBezTo>
                    <a:pt x="49" y="108"/>
                    <a:pt x="56" y="105"/>
                    <a:pt x="62" y="100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4" y="78"/>
                    <a:pt x="84" y="77"/>
                    <a:pt x="84" y="76"/>
                  </a:cubicBezTo>
                  <a:cubicBezTo>
                    <a:pt x="83" y="75"/>
                    <a:pt x="82" y="75"/>
                    <a:pt x="81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75"/>
                    <a:pt x="80" y="75"/>
                    <a:pt x="79" y="75"/>
                  </a:cubicBezTo>
                  <a:cubicBezTo>
                    <a:pt x="73" y="75"/>
                    <a:pt x="67" y="73"/>
                    <a:pt x="62" y="70"/>
                  </a:cubicBezTo>
                  <a:cubicBezTo>
                    <a:pt x="62" y="70"/>
                    <a:pt x="61" y="70"/>
                    <a:pt x="61" y="70"/>
                  </a:cubicBezTo>
                  <a:cubicBezTo>
                    <a:pt x="60" y="70"/>
                    <a:pt x="60" y="70"/>
                    <a:pt x="59" y="71"/>
                  </a:cubicBezTo>
                  <a:cubicBezTo>
                    <a:pt x="46" y="84"/>
                    <a:pt x="46" y="84"/>
                    <a:pt x="46" y="84"/>
                  </a:cubicBezTo>
                  <a:cubicBezTo>
                    <a:pt x="45" y="85"/>
                    <a:pt x="43" y="86"/>
                    <a:pt x="41" y="86"/>
                  </a:cubicBezTo>
                  <a:cubicBezTo>
                    <a:pt x="40" y="86"/>
                    <a:pt x="38" y="85"/>
                    <a:pt x="37" y="84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3" y="70"/>
                    <a:pt x="22" y="69"/>
                    <a:pt x="22" y="67"/>
                  </a:cubicBezTo>
                  <a:cubicBezTo>
                    <a:pt x="22" y="65"/>
                    <a:pt x="23" y="64"/>
                    <a:pt x="24" y="62"/>
                  </a:cubicBezTo>
                  <a:lnTo>
                    <a:pt x="62" y="25"/>
                  </a:lnTo>
                  <a:close/>
                  <a:moveTo>
                    <a:pt x="62" y="25"/>
                  </a:moveTo>
                  <a:cubicBezTo>
                    <a:pt x="62" y="25"/>
                    <a:pt x="62" y="25"/>
                    <a:pt x="62" y="2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51188" y="3833813"/>
              <a:ext cx="500063" cy="538163"/>
            </a:xfrm>
            <a:custGeom>
              <a:avLst/>
              <a:gdLst>
                <a:gd name="T0" fmla="*/ 92 w 101"/>
                <a:gd name="T1" fmla="*/ 21 h 108"/>
                <a:gd name="T2" fmla="*/ 80 w 101"/>
                <a:gd name="T3" fmla="*/ 8 h 108"/>
                <a:gd name="T4" fmla="*/ 59 w 101"/>
                <a:gd name="T5" fmla="*/ 0 h 108"/>
                <a:gd name="T6" fmla="*/ 39 w 101"/>
                <a:gd name="T7" fmla="*/ 8 h 108"/>
                <a:gd name="T8" fmla="*/ 17 w 101"/>
                <a:gd name="T9" fmla="*/ 29 h 108"/>
                <a:gd name="T10" fmla="*/ 17 w 101"/>
                <a:gd name="T11" fmla="*/ 32 h 108"/>
                <a:gd name="T12" fmla="*/ 19 w 101"/>
                <a:gd name="T13" fmla="*/ 33 h 108"/>
                <a:gd name="T14" fmla="*/ 19 w 101"/>
                <a:gd name="T15" fmla="*/ 33 h 108"/>
                <a:gd name="T16" fmla="*/ 22 w 101"/>
                <a:gd name="T17" fmla="*/ 33 h 108"/>
                <a:gd name="T18" fmla="*/ 38 w 101"/>
                <a:gd name="T19" fmla="*/ 38 h 108"/>
                <a:gd name="T20" fmla="*/ 39 w 101"/>
                <a:gd name="T21" fmla="*/ 38 h 108"/>
                <a:gd name="T22" fmla="*/ 41 w 101"/>
                <a:gd name="T23" fmla="*/ 37 h 108"/>
                <a:gd name="T24" fmla="*/ 54 w 101"/>
                <a:gd name="T25" fmla="*/ 24 h 108"/>
                <a:gd name="T26" fmla="*/ 59 w 101"/>
                <a:gd name="T27" fmla="*/ 22 h 108"/>
                <a:gd name="T28" fmla="*/ 64 w 101"/>
                <a:gd name="T29" fmla="*/ 24 h 108"/>
                <a:gd name="T30" fmla="*/ 76 w 101"/>
                <a:gd name="T31" fmla="*/ 37 h 108"/>
                <a:gd name="T32" fmla="*/ 76 w 101"/>
                <a:gd name="T33" fmla="*/ 46 h 108"/>
                <a:gd name="T34" fmla="*/ 39 w 101"/>
                <a:gd name="T35" fmla="*/ 83 h 108"/>
                <a:gd name="T36" fmla="*/ 34 w 101"/>
                <a:gd name="T37" fmla="*/ 85 h 108"/>
                <a:gd name="T38" fmla="*/ 29 w 101"/>
                <a:gd name="T39" fmla="*/ 83 h 108"/>
                <a:gd name="T40" fmla="*/ 17 w 101"/>
                <a:gd name="T41" fmla="*/ 71 h 108"/>
                <a:gd name="T42" fmla="*/ 15 w 101"/>
                <a:gd name="T43" fmla="*/ 70 h 108"/>
                <a:gd name="T44" fmla="*/ 14 w 101"/>
                <a:gd name="T45" fmla="*/ 71 h 108"/>
                <a:gd name="T46" fmla="*/ 1 w 101"/>
                <a:gd name="T47" fmla="*/ 83 h 108"/>
                <a:gd name="T48" fmla="*/ 1 w 101"/>
                <a:gd name="T49" fmla="*/ 87 h 108"/>
                <a:gd name="T50" fmla="*/ 14 w 101"/>
                <a:gd name="T51" fmla="*/ 99 h 108"/>
                <a:gd name="T52" fmla="*/ 34 w 101"/>
                <a:gd name="T53" fmla="*/ 108 h 108"/>
                <a:gd name="T54" fmla="*/ 54 w 101"/>
                <a:gd name="T55" fmla="*/ 99 h 108"/>
                <a:gd name="T56" fmla="*/ 92 w 101"/>
                <a:gd name="T57" fmla="*/ 62 h 108"/>
                <a:gd name="T58" fmla="*/ 101 w 101"/>
                <a:gd name="T59" fmla="*/ 41 h 108"/>
                <a:gd name="T60" fmla="*/ 92 w 101"/>
                <a:gd name="T61" fmla="*/ 21 h 108"/>
                <a:gd name="T62" fmla="*/ 92 w 101"/>
                <a:gd name="T63" fmla="*/ 21 h 108"/>
                <a:gd name="T64" fmla="*/ 92 w 101"/>
                <a:gd name="T65" fmla="*/ 2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108">
                  <a:moveTo>
                    <a:pt x="92" y="21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74" y="3"/>
                    <a:pt x="67" y="0"/>
                    <a:pt x="59" y="0"/>
                  </a:cubicBezTo>
                  <a:cubicBezTo>
                    <a:pt x="51" y="0"/>
                    <a:pt x="44" y="3"/>
                    <a:pt x="39" y="8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30"/>
                    <a:pt x="17" y="31"/>
                    <a:pt x="17" y="32"/>
                  </a:cubicBezTo>
                  <a:cubicBezTo>
                    <a:pt x="17" y="33"/>
                    <a:pt x="18" y="33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3"/>
                  </a:cubicBezTo>
                  <a:cubicBezTo>
                    <a:pt x="27" y="33"/>
                    <a:pt x="33" y="35"/>
                    <a:pt x="38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1" y="38"/>
                    <a:pt x="41" y="37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6" y="23"/>
                    <a:pt x="57" y="22"/>
                    <a:pt x="59" y="22"/>
                  </a:cubicBezTo>
                  <a:cubicBezTo>
                    <a:pt x="61" y="22"/>
                    <a:pt x="63" y="23"/>
                    <a:pt x="64" y="24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39"/>
                    <a:pt x="79" y="43"/>
                    <a:pt x="76" y="46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7" y="85"/>
                    <a:pt x="36" y="85"/>
                    <a:pt x="34" y="85"/>
                  </a:cubicBezTo>
                  <a:cubicBezTo>
                    <a:pt x="32" y="85"/>
                    <a:pt x="31" y="85"/>
                    <a:pt x="29" y="83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0"/>
                    <a:pt x="16" y="70"/>
                    <a:pt x="15" y="70"/>
                  </a:cubicBezTo>
                  <a:cubicBezTo>
                    <a:pt x="15" y="70"/>
                    <a:pt x="14" y="70"/>
                    <a:pt x="14" y="71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0" y="84"/>
                    <a:pt x="0" y="86"/>
                    <a:pt x="1" y="87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9" y="105"/>
                    <a:pt x="26" y="108"/>
                    <a:pt x="34" y="108"/>
                  </a:cubicBezTo>
                  <a:cubicBezTo>
                    <a:pt x="42" y="108"/>
                    <a:pt x="49" y="105"/>
                    <a:pt x="54" y="99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98" y="56"/>
                    <a:pt x="101" y="49"/>
                    <a:pt x="101" y="41"/>
                  </a:cubicBezTo>
                  <a:cubicBezTo>
                    <a:pt x="101" y="33"/>
                    <a:pt x="98" y="26"/>
                    <a:pt x="92" y="21"/>
                  </a:cubicBezTo>
                  <a:close/>
                  <a:moveTo>
                    <a:pt x="92" y="21"/>
                  </a:moveTo>
                  <a:cubicBezTo>
                    <a:pt x="92" y="21"/>
                    <a:pt x="92" y="21"/>
                    <a:pt x="92" y="2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26"/>
          <p:cNvSpPr>
            <a:spLocks noEditPoints="1"/>
          </p:cNvSpPr>
          <p:nvPr/>
        </p:nvSpPr>
        <p:spPr bwMode="auto">
          <a:xfrm>
            <a:off x="4689046" y="3278388"/>
            <a:ext cx="414766" cy="462546"/>
          </a:xfrm>
          <a:custGeom>
            <a:avLst/>
            <a:gdLst>
              <a:gd name="T0" fmla="*/ 125 w 131"/>
              <a:gd name="T1" fmla="*/ 13 h 145"/>
              <a:gd name="T2" fmla="*/ 122 w 131"/>
              <a:gd name="T3" fmla="*/ 10 h 145"/>
              <a:gd name="T4" fmla="*/ 66 w 131"/>
              <a:gd name="T5" fmla="*/ 0 h 145"/>
              <a:gd name="T6" fmla="*/ 65 w 131"/>
              <a:gd name="T7" fmla="*/ 0 h 145"/>
              <a:gd name="T8" fmla="*/ 8 w 131"/>
              <a:gd name="T9" fmla="*/ 10 h 145"/>
              <a:gd name="T10" fmla="*/ 6 w 131"/>
              <a:gd name="T11" fmla="*/ 13 h 145"/>
              <a:gd name="T12" fmla="*/ 11 w 131"/>
              <a:gd name="T13" fmla="*/ 85 h 145"/>
              <a:gd name="T14" fmla="*/ 64 w 131"/>
              <a:gd name="T15" fmla="*/ 144 h 145"/>
              <a:gd name="T16" fmla="*/ 65 w 131"/>
              <a:gd name="T17" fmla="*/ 145 h 145"/>
              <a:gd name="T18" fmla="*/ 67 w 131"/>
              <a:gd name="T19" fmla="*/ 144 h 145"/>
              <a:gd name="T20" fmla="*/ 120 w 131"/>
              <a:gd name="T21" fmla="*/ 85 h 145"/>
              <a:gd name="T22" fmla="*/ 125 w 131"/>
              <a:gd name="T23" fmla="*/ 13 h 145"/>
              <a:gd name="T24" fmla="*/ 65 w 131"/>
              <a:gd name="T25" fmla="*/ 71 h 145"/>
              <a:gd name="T26" fmla="*/ 19 w 131"/>
              <a:gd name="T27" fmla="*/ 71 h 145"/>
              <a:gd name="T28" fmla="*/ 17 w 131"/>
              <a:gd name="T29" fmla="*/ 22 h 145"/>
              <a:gd name="T30" fmla="*/ 65 w 131"/>
              <a:gd name="T31" fmla="*/ 13 h 145"/>
              <a:gd name="T32" fmla="*/ 65 w 131"/>
              <a:gd name="T33" fmla="*/ 71 h 145"/>
              <a:gd name="T34" fmla="*/ 109 w 131"/>
              <a:gd name="T35" fmla="*/ 81 h 145"/>
              <a:gd name="T36" fmla="*/ 65 w 131"/>
              <a:gd name="T37" fmla="*/ 129 h 145"/>
              <a:gd name="T38" fmla="*/ 65 w 131"/>
              <a:gd name="T39" fmla="*/ 71 h 145"/>
              <a:gd name="T40" fmla="*/ 112 w 131"/>
              <a:gd name="T41" fmla="*/ 71 h 145"/>
              <a:gd name="T42" fmla="*/ 109 w 131"/>
              <a:gd name="T43" fmla="*/ 81 h 145"/>
              <a:gd name="T44" fmla="*/ 109 w 131"/>
              <a:gd name="T45" fmla="*/ 81 h 145"/>
              <a:gd name="T46" fmla="*/ 109 w 131"/>
              <a:gd name="T47" fmla="*/ 8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1" h="145">
                <a:moveTo>
                  <a:pt x="125" y="13"/>
                </a:moveTo>
                <a:cubicBezTo>
                  <a:pt x="125" y="12"/>
                  <a:pt x="124" y="10"/>
                  <a:pt x="122" y="1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5" y="0"/>
                  <a:pt x="65" y="0"/>
                </a:cubicBezTo>
                <a:cubicBezTo>
                  <a:pt x="8" y="10"/>
                  <a:pt x="8" y="10"/>
                  <a:pt x="8" y="10"/>
                </a:cubicBezTo>
                <a:cubicBezTo>
                  <a:pt x="7" y="10"/>
                  <a:pt x="6" y="12"/>
                  <a:pt x="6" y="13"/>
                </a:cubicBezTo>
                <a:cubicBezTo>
                  <a:pt x="5" y="15"/>
                  <a:pt x="0" y="53"/>
                  <a:pt x="11" y="85"/>
                </a:cubicBezTo>
                <a:cubicBezTo>
                  <a:pt x="22" y="118"/>
                  <a:pt x="62" y="143"/>
                  <a:pt x="64" y="144"/>
                </a:cubicBezTo>
                <a:cubicBezTo>
                  <a:pt x="64" y="145"/>
                  <a:pt x="65" y="145"/>
                  <a:pt x="65" y="145"/>
                </a:cubicBezTo>
                <a:cubicBezTo>
                  <a:pt x="66" y="145"/>
                  <a:pt x="67" y="145"/>
                  <a:pt x="67" y="144"/>
                </a:cubicBezTo>
                <a:cubicBezTo>
                  <a:pt x="69" y="143"/>
                  <a:pt x="109" y="118"/>
                  <a:pt x="120" y="85"/>
                </a:cubicBezTo>
                <a:cubicBezTo>
                  <a:pt x="131" y="53"/>
                  <a:pt x="126" y="15"/>
                  <a:pt x="125" y="13"/>
                </a:cubicBezTo>
                <a:close/>
                <a:moveTo>
                  <a:pt x="65" y="71"/>
                </a:moveTo>
                <a:cubicBezTo>
                  <a:pt x="19" y="71"/>
                  <a:pt x="19" y="71"/>
                  <a:pt x="19" y="71"/>
                </a:cubicBezTo>
                <a:cubicBezTo>
                  <a:pt x="13" y="47"/>
                  <a:pt x="17" y="22"/>
                  <a:pt x="17" y="22"/>
                </a:cubicBezTo>
                <a:cubicBezTo>
                  <a:pt x="65" y="13"/>
                  <a:pt x="65" y="13"/>
                  <a:pt x="65" y="13"/>
                </a:cubicBezTo>
                <a:lnTo>
                  <a:pt x="65" y="71"/>
                </a:lnTo>
                <a:close/>
                <a:moveTo>
                  <a:pt x="109" y="81"/>
                </a:moveTo>
                <a:cubicBezTo>
                  <a:pt x="100" y="108"/>
                  <a:pt x="65" y="129"/>
                  <a:pt x="65" y="129"/>
                </a:cubicBezTo>
                <a:cubicBezTo>
                  <a:pt x="65" y="71"/>
                  <a:pt x="65" y="71"/>
                  <a:pt x="65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4"/>
                  <a:pt x="111" y="78"/>
                  <a:pt x="109" y="81"/>
                </a:cubicBezTo>
                <a:close/>
                <a:moveTo>
                  <a:pt x="109" y="81"/>
                </a:moveTo>
                <a:cubicBezTo>
                  <a:pt x="109" y="81"/>
                  <a:pt x="109" y="81"/>
                  <a:pt x="109" y="8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7"/>
          <p:cNvSpPr>
            <a:spLocks noEditPoints="1"/>
          </p:cNvSpPr>
          <p:nvPr/>
        </p:nvSpPr>
        <p:spPr bwMode="auto">
          <a:xfrm>
            <a:off x="914538" y="5041614"/>
            <a:ext cx="484037" cy="397965"/>
          </a:xfrm>
          <a:custGeom>
            <a:avLst/>
            <a:gdLst>
              <a:gd name="T0" fmla="*/ 50 w 168"/>
              <a:gd name="T1" fmla="*/ 79 h 137"/>
              <a:gd name="T2" fmla="*/ 84 w 168"/>
              <a:gd name="T3" fmla="*/ 113 h 137"/>
              <a:gd name="T4" fmla="*/ 118 w 168"/>
              <a:gd name="T5" fmla="*/ 79 h 137"/>
              <a:gd name="T6" fmla="*/ 84 w 168"/>
              <a:gd name="T7" fmla="*/ 45 h 137"/>
              <a:gd name="T8" fmla="*/ 50 w 168"/>
              <a:gd name="T9" fmla="*/ 79 h 137"/>
              <a:gd name="T10" fmla="*/ 157 w 168"/>
              <a:gd name="T11" fmla="*/ 21 h 137"/>
              <a:gd name="T12" fmla="*/ 120 w 168"/>
              <a:gd name="T13" fmla="*/ 21 h 137"/>
              <a:gd name="T14" fmla="*/ 105 w 168"/>
              <a:gd name="T15" fmla="*/ 0 h 137"/>
              <a:gd name="T16" fmla="*/ 63 w 168"/>
              <a:gd name="T17" fmla="*/ 0 h 137"/>
              <a:gd name="T18" fmla="*/ 47 w 168"/>
              <a:gd name="T19" fmla="*/ 21 h 137"/>
              <a:gd name="T20" fmla="*/ 10 w 168"/>
              <a:gd name="T21" fmla="*/ 21 h 137"/>
              <a:gd name="T22" fmla="*/ 0 w 168"/>
              <a:gd name="T23" fmla="*/ 32 h 137"/>
              <a:gd name="T24" fmla="*/ 0 w 168"/>
              <a:gd name="T25" fmla="*/ 126 h 137"/>
              <a:gd name="T26" fmla="*/ 10 w 168"/>
              <a:gd name="T27" fmla="*/ 137 h 137"/>
              <a:gd name="T28" fmla="*/ 157 w 168"/>
              <a:gd name="T29" fmla="*/ 137 h 137"/>
              <a:gd name="T30" fmla="*/ 168 w 168"/>
              <a:gd name="T31" fmla="*/ 126 h 137"/>
              <a:gd name="T32" fmla="*/ 168 w 168"/>
              <a:gd name="T33" fmla="*/ 32 h 137"/>
              <a:gd name="T34" fmla="*/ 157 w 168"/>
              <a:gd name="T35" fmla="*/ 21 h 137"/>
              <a:gd name="T36" fmla="*/ 84 w 168"/>
              <a:gd name="T37" fmla="*/ 126 h 137"/>
              <a:gd name="T38" fmla="*/ 37 w 168"/>
              <a:gd name="T39" fmla="*/ 79 h 137"/>
              <a:gd name="T40" fmla="*/ 84 w 168"/>
              <a:gd name="T41" fmla="*/ 33 h 137"/>
              <a:gd name="T42" fmla="*/ 130 w 168"/>
              <a:gd name="T43" fmla="*/ 79 h 137"/>
              <a:gd name="T44" fmla="*/ 84 w 168"/>
              <a:gd name="T45" fmla="*/ 126 h 137"/>
              <a:gd name="T46" fmla="*/ 157 w 168"/>
              <a:gd name="T47" fmla="*/ 53 h 137"/>
              <a:gd name="T48" fmla="*/ 136 w 168"/>
              <a:gd name="T49" fmla="*/ 53 h 137"/>
              <a:gd name="T50" fmla="*/ 136 w 168"/>
              <a:gd name="T51" fmla="*/ 42 h 137"/>
              <a:gd name="T52" fmla="*/ 157 w 168"/>
              <a:gd name="T53" fmla="*/ 42 h 137"/>
              <a:gd name="T54" fmla="*/ 157 w 168"/>
              <a:gd name="T55" fmla="*/ 53 h 137"/>
              <a:gd name="T56" fmla="*/ 157 w 168"/>
              <a:gd name="T57" fmla="*/ 53 h 137"/>
              <a:gd name="T58" fmla="*/ 157 w 168"/>
              <a:gd name="T59" fmla="*/ 5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8" h="137">
                <a:moveTo>
                  <a:pt x="50" y="79"/>
                </a:moveTo>
                <a:cubicBezTo>
                  <a:pt x="50" y="98"/>
                  <a:pt x="65" y="113"/>
                  <a:pt x="84" y="113"/>
                </a:cubicBezTo>
                <a:cubicBezTo>
                  <a:pt x="103" y="113"/>
                  <a:pt x="118" y="98"/>
                  <a:pt x="118" y="79"/>
                </a:cubicBezTo>
                <a:cubicBezTo>
                  <a:pt x="118" y="60"/>
                  <a:pt x="103" y="45"/>
                  <a:pt x="84" y="45"/>
                </a:cubicBezTo>
                <a:cubicBezTo>
                  <a:pt x="65" y="45"/>
                  <a:pt x="50" y="60"/>
                  <a:pt x="50" y="79"/>
                </a:cubicBezTo>
                <a:close/>
                <a:moveTo>
                  <a:pt x="157" y="21"/>
                </a:moveTo>
                <a:cubicBezTo>
                  <a:pt x="120" y="21"/>
                  <a:pt x="120" y="21"/>
                  <a:pt x="120" y="21"/>
                </a:cubicBezTo>
                <a:cubicBezTo>
                  <a:pt x="118" y="11"/>
                  <a:pt x="115" y="0"/>
                  <a:pt x="10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52" y="0"/>
                  <a:pt x="50" y="11"/>
                  <a:pt x="47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5" y="21"/>
                  <a:pt x="0" y="26"/>
                  <a:pt x="0" y="32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2"/>
                  <a:pt x="5" y="137"/>
                  <a:pt x="10" y="137"/>
                </a:cubicBezTo>
                <a:cubicBezTo>
                  <a:pt x="157" y="137"/>
                  <a:pt x="157" y="137"/>
                  <a:pt x="157" y="137"/>
                </a:cubicBezTo>
                <a:cubicBezTo>
                  <a:pt x="163" y="137"/>
                  <a:pt x="168" y="132"/>
                  <a:pt x="168" y="126"/>
                </a:cubicBezTo>
                <a:cubicBezTo>
                  <a:pt x="168" y="32"/>
                  <a:pt x="168" y="32"/>
                  <a:pt x="168" y="32"/>
                </a:cubicBezTo>
                <a:cubicBezTo>
                  <a:pt x="168" y="26"/>
                  <a:pt x="163" y="21"/>
                  <a:pt x="157" y="21"/>
                </a:cubicBezTo>
                <a:close/>
                <a:moveTo>
                  <a:pt x="84" y="126"/>
                </a:moveTo>
                <a:cubicBezTo>
                  <a:pt x="58" y="126"/>
                  <a:pt x="37" y="105"/>
                  <a:pt x="37" y="79"/>
                </a:cubicBezTo>
                <a:cubicBezTo>
                  <a:pt x="37" y="53"/>
                  <a:pt x="58" y="33"/>
                  <a:pt x="84" y="33"/>
                </a:cubicBezTo>
                <a:cubicBezTo>
                  <a:pt x="109" y="33"/>
                  <a:pt x="130" y="53"/>
                  <a:pt x="130" y="79"/>
                </a:cubicBezTo>
                <a:cubicBezTo>
                  <a:pt x="130" y="105"/>
                  <a:pt x="109" y="126"/>
                  <a:pt x="84" y="126"/>
                </a:cubicBezTo>
                <a:close/>
                <a:moveTo>
                  <a:pt x="157" y="53"/>
                </a:moveTo>
                <a:cubicBezTo>
                  <a:pt x="136" y="53"/>
                  <a:pt x="136" y="53"/>
                  <a:pt x="136" y="53"/>
                </a:cubicBezTo>
                <a:cubicBezTo>
                  <a:pt x="136" y="42"/>
                  <a:pt x="136" y="42"/>
                  <a:pt x="136" y="42"/>
                </a:cubicBezTo>
                <a:cubicBezTo>
                  <a:pt x="157" y="42"/>
                  <a:pt x="157" y="42"/>
                  <a:pt x="157" y="42"/>
                </a:cubicBezTo>
                <a:lnTo>
                  <a:pt x="157" y="53"/>
                </a:lnTo>
                <a:close/>
                <a:moveTo>
                  <a:pt x="157" y="53"/>
                </a:moveTo>
                <a:cubicBezTo>
                  <a:pt x="157" y="53"/>
                  <a:pt x="157" y="53"/>
                  <a:pt x="157" y="5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961716" y="3256780"/>
            <a:ext cx="389352" cy="449330"/>
            <a:chOff x="1890713" y="2849563"/>
            <a:chExt cx="608013" cy="701675"/>
          </a:xfrm>
          <a:solidFill>
            <a:schemeClr val="bg1"/>
          </a:solidFill>
        </p:grpSpPr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1890713" y="2849563"/>
              <a:ext cx="608013" cy="701675"/>
            </a:xfrm>
            <a:custGeom>
              <a:avLst/>
              <a:gdLst>
                <a:gd name="T0" fmla="*/ 355 w 383"/>
                <a:gd name="T1" fmla="*/ 84 h 442"/>
                <a:gd name="T2" fmla="*/ 274 w 383"/>
                <a:gd name="T3" fmla="*/ 84 h 442"/>
                <a:gd name="T4" fmla="*/ 274 w 383"/>
                <a:gd name="T5" fmla="*/ 0 h 442"/>
                <a:gd name="T6" fmla="*/ 355 w 383"/>
                <a:gd name="T7" fmla="*/ 84 h 442"/>
                <a:gd name="T8" fmla="*/ 383 w 383"/>
                <a:gd name="T9" fmla="*/ 113 h 442"/>
                <a:gd name="T10" fmla="*/ 383 w 383"/>
                <a:gd name="T11" fmla="*/ 442 h 442"/>
                <a:gd name="T12" fmla="*/ 0 w 383"/>
                <a:gd name="T13" fmla="*/ 442 h 442"/>
                <a:gd name="T14" fmla="*/ 0 w 383"/>
                <a:gd name="T15" fmla="*/ 0 h 442"/>
                <a:gd name="T16" fmla="*/ 246 w 383"/>
                <a:gd name="T17" fmla="*/ 0 h 442"/>
                <a:gd name="T18" fmla="*/ 246 w 383"/>
                <a:gd name="T19" fmla="*/ 113 h 442"/>
                <a:gd name="T20" fmla="*/ 383 w 383"/>
                <a:gd name="T21" fmla="*/ 113 h 442"/>
                <a:gd name="T22" fmla="*/ 56 w 383"/>
                <a:gd name="T23" fmla="*/ 113 h 442"/>
                <a:gd name="T24" fmla="*/ 218 w 383"/>
                <a:gd name="T25" fmla="*/ 113 h 442"/>
                <a:gd name="T26" fmla="*/ 218 w 383"/>
                <a:gd name="T27" fmla="*/ 84 h 442"/>
                <a:gd name="T28" fmla="*/ 56 w 383"/>
                <a:gd name="T29" fmla="*/ 84 h 442"/>
                <a:gd name="T30" fmla="*/ 56 w 383"/>
                <a:gd name="T31" fmla="*/ 113 h 442"/>
                <a:gd name="T32" fmla="*/ 330 w 383"/>
                <a:gd name="T33" fmla="*/ 332 h 442"/>
                <a:gd name="T34" fmla="*/ 56 w 383"/>
                <a:gd name="T35" fmla="*/ 332 h 442"/>
                <a:gd name="T36" fmla="*/ 56 w 383"/>
                <a:gd name="T37" fmla="*/ 360 h 442"/>
                <a:gd name="T38" fmla="*/ 330 w 383"/>
                <a:gd name="T39" fmla="*/ 360 h 442"/>
                <a:gd name="T40" fmla="*/ 330 w 383"/>
                <a:gd name="T41" fmla="*/ 332 h 442"/>
                <a:gd name="T42" fmla="*/ 330 w 383"/>
                <a:gd name="T43" fmla="*/ 251 h 442"/>
                <a:gd name="T44" fmla="*/ 56 w 383"/>
                <a:gd name="T45" fmla="*/ 251 h 442"/>
                <a:gd name="T46" fmla="*/ 56 w 383"/>
                <a:gd name="T47" fmla="*/ 276 h 442"/>
                <a:gd name="T48" fmla="*/ 330 w 383"/>
                <a:gd name="T49" fmla="*/ 276 h 442"/>
                <a:gd name="T50" fmla="*/ 330 w 383"/>
                <a:gd name="T51" fmla="*/ 251 h 442"/>
                <a:gd name="T52" fmla="*/ 330 w 383"/>
                <a:gd name="T53" fmla="*/ 166 h 442"/>
                <a:gd name="T54" fmla="*/ 56 w 383"/>
                <a:gd name="T55" fmla="*/ 166 h 442"/>
                <a:gd name="T56" fmla="*/ 56 w 383"/>
                <a:gd name="T57" fmla="*/ 194 h 442"/>
                <a:gd name="T58" fmla="*/ 330 w 383"/>
                <a:gd name="T59" fmla="*/ 194 h 442"/>
                <a:gd name="T60" fmla="*/ 330 w 383"/>
                <a:gd name="T61" fmla="*/ 166 h 442"/>
                <a:gd name="T62" fmla="*/ 330 w 383"/>
                <a:gd name="T63" fmla="*/ 166 h 442"/>
                <a:gd name="T64" fmla="*/ 330 w 383"/>
                <a:gd name="T65" fmla="*/ 166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442">
                  <a:moveTo>
                    <a:pt x="355" y="84"/>
                  </a:moveTo>
                  <a:lnTo>
                    <a:pt x="274" y="84"/>
                  </a:lnTo>
                  <a:lnTo>
                    <a:pt x="274" y="0"/>
                  </a:lnTo>
                  <a:lnTo>
                    <a:pt x="355" y="84"/>
                  </a:lnTo>
                  <a:close/>
                  <a:moveTo>
                    <a:pt x="383" y="113"/>
                  </a:moveTo>
                  <a:lnTo>
                    <a:pt x="383" y="442"/>
                  </a:lnTo>
                  <a:lnTo>
                    <a:pt x="0" y="442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113"/>
                  </a:lnTo>
                  <a:lnTo>
                    <a:pt x="383" y="113"/>
                  </a:lnTo>
                  <a:close/>
                  <a:moveTo>
                    <a:pt x="56" y="113"/>
                  </a:moveTo>
                  <a:lnTo>
                    <a:pt x="218" y="113"/>
                  </a:lnTo>
                  <a:lnTo>
                    <a:pt x="218" y="84"/>
                  </a:lnTo>
                  <a:lnTo>
                    <a:pt x="56" y="84"/>
                  </a:lnTo>
                  <a:lnTo>
                    <a:pt x="56" y="113"/>
                  </a:lnTo>
                  <a:close/>
                  <a:moveTo>
                    <a:pt x="330" y="332"/>
                  </a:moveTo>
                  <a:lnTo>
                    <a:pt x="56" y="332"/>
                  </a:lnTo>
                  <a:lnTo>
                    <a:pt x="56" y="360"/>
                  </a:lnTo>
                  <a:lnTo>
                    <a:pt x="330" y="360"/>
                  </a:lnTo>
                  <a:lnTo>
                    <a:pt x="330" y="332"/>
                  </a:lnTo>
                  <a:close/>
                  <a:moveTo>
                    <a:pt x="330" y="251"/>
                  </a:moveTo>
                  <a:lnTo>
                    <a:pt x="56" y="251"/>
                  </a:lnTo>
                  <a:lnTo>
                    <a:pt x="56" y="276"/>
                  </a:lnTo>
                  <a:lnTo>
                    <a:pt x="330" y="276"/>
                  </a:lnTo>
                  <a:lnTo>
                    <a:pt x="330" y="251"/>
                  </a:lnTo>
                  <a:close/>
                  <a:moveTo>
                    <a:pt x="330" y="166"/>
                  </a:moveTo>
                  <a:lnTo>
                    <a:pt x="56" y="166"/>
                  </a:lnTo>
                  <a:lnTo>
                    <a:pt x="56" y="194"/>
                  </a:lnTo>
                  <a:lnTo>
                    <a:pt x="330" y="194"/>
                  </a:lnTo>
                  <a:lnTo>
                    <a:pt x="330" y="166"/>
                  </a:lnTo>
                  <a:close/>
                  <a:moveTo>
                    <a:pt x="330" y="166"/>
                  </a:moveTo>
                  <a:lnTo>
                    <a:pt x="330" y="1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1890713" y="2849563"/>
              <a:ext cx="608013" cy="701675"/>
            </a:xfrm>
            <a:custGeom>
              <a:avLst/>
              <a:gdLst>
                <a:gd name="T0" fmla="*/ 355 w 383"/>
                <a:gd name="T1" fmla="*/ 84 h 442"/>
                <a:gd name="T2" fmla="*/ 274 w 383"/>
                <a:gd name="T3" fmla="*/ 84 h 442"/>
                <a:gd name="T4" fmla="*/ 274 w 383"/>
                <a:gd name="T5" fmla="*/ 0 h 442"/>
                <a:gd name="T6" fmla="*/ 355 w 383"/>
                <a:gd name="T7" fmla="*/ 84 h 442"/>
                <a:gd name="T8" fmla="*/ 383 w 383"/>
                <a:gd name="T9" fmla="*/ 113 h 442"/>
                <a:gd name="T10" fmla="*/ 383 w 383"/>
                <a:gd name="T11" fmla="*/ 442 h 442"/>
                <a:gd name="T12" fmla="*/ 0 w 383"/>
                <a:gd name="T13" fmla="*/ 442 h 442"/>
                <a:gd name="T14" fmla="*/ 0 w 383"/>
                <a:gd name="T15" fmla="*/ 0 h 442"/>
                <a:gd name="T16" fmla="*/ 246 w 383"/>
                <a:gd name="T17" fmla="*/ 0 h 442"/>
                <a:gd name="T18" fmla="*/ 246 w 383"/>
                <a:gd name="T19" fmla="*/ 113 h 442"/>
                <a:gd name="T20" fmla="*/ 383 w 383"/>
                <a:gd name="T21" fmla="*/ 113 h 442"/>
                <a:gd name="T22" fmla="*/ 56 w 383"/>
                <a:gd name="T23" fmla="*/ 113 h 442"/>
                <a:gd name="T24" fmla="*/ 218 w 383"/>
                <a:gd name="T25" fmla="*/ 113 h 442"/>
                <a:gd name="T26" fmla="*/ 218 w 383"/>
                <a:gd name="T27" fmla="*/ 84 h 442"/>
                <a:gd name="T28" fmla="*/ 56 w 383"/>
                <a:gd name="T29" fmla="*/ 84 h 442"/>
                <a:gd name="T30" fmla="*/ 56 w 383"/>
                <a:gd name="T31" fmla="*/ 113 h 442"/>
                <a:gd name="T32" fmla="*/ 330 w 383"/>
                <a:gd name="T33" fmla="*/ 332 h 442"/>
                <a:gd name="T34" fmla="*/ 56 w 383"/>
                <a:gd name="T35" fmla="*/ 332 h 442"/>
                <a:gd name="T36" fmla="*/ 56 w 383"/>
                <a:gd name="T37" fmla="*/ 360 h 442"/>
                <a:gd name="T38" fmla="*/ 330 w 383"/>
                <a:gd name="T39" fmla="*/ 360 h 442"/>
                <a:gd name="T40" fmla="*/ 330 w 383"/>
                <a:gd name="T41" fmla="*/ 332 h 442"/>
                <a:gd name="T42" fmla="*/ 330 w 383"/>
                <a:gd name="T43" fmla="*/ 251 h 442"/>
                <a:gd name="T44" fmla="*/ 56 w 383"/>
                <a:gd name="T45" fmla="*/ 251 h 442"/>
                <a:gd name="T46" fmla="*/ 56 w 383"/>
                <a:gd name="T47" fmla="*/ 276 h 442"/>
                <a:gd name="T48" fmla="*/ 330 w 383"/>
                <a:gd name="T49" fmla="*/ 276 h 442"/>
                <a:gd name="T50" fmla="*/ 330 w 383"/>
                <a:gd name="T51" fmla="*/ 251 h 442"/>
                <a:gd name="T52" fmla="*/ 330 w 383"/>
                <a:gd name="T53" fmla="*/ 166 h 442"/>
                <a:gd name="T54" fmla="*/ 56 w 383"/>
                <a:gd name="T55" fmla="*/ 166 h 442"/>
                <a:gd name="T56" fmla="*/ 56 w 383"/>
                <a:gd name="T57" fmla="*/ 194 h 442"/>
                <a:gd name="T58" fmla="*/ 330 w 383"/>
                <a:gd name="T59" fmla="*/ 194 h 442"/>
                <a:gd name="T60" fmla="*/ 330 w 383"/>
                <a:gd name="T61" fmla="*/ 166 h 442"/>
                <a:gd name="T62" fmla="*/ 330 w 383"/>
                <a:gd name="T63" fmla="*/ 166 h 442"/>
                <a:gd name="T64" fmla="*/ 330 w 383"/>
                <a:gd name="T65" fmla="*/ 166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442">
                  <a:moveTo>
                    <a:pt x="355" y="84"/>
                  </a:moveTo>
                  <a:lnTo>
                    <a:pt x="274" y="84"/>
                  </a:lnTo>
                  <a:lnTo>
                    <a:pt x="274" y="0"/>
                  </a:lnTo>
                  <a:lnTo>
                    <a:pt x="355" y="84"/>
                  </a:lnTo>
                  <a:moveTo>
                    <a:pt x="383" y="113"/>
                  </a:moveTo>
                  <a:lnTo>
                    <a:pt x="383" y="442"/>
                  </a:lnTo>
                  <a:lnTo>
                    <a:pt x="0" y="442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113"/>
                  </a:lnTo>
                  <a:lnTo>
                    <a:pt x="383" y="113"/>
                  </a:lnTo>
                  <a:moveTo>
                    <a:pt x="56" y="113"/>
                  </a:moveTo>
                  <a:lnTo>
                    <a:pt x="218" y="113"/>
                  </a:lnTo>
                  <a:lnTo>
                    <a:pt x="218" y="84"/>
                  </a:lnTo>
                  <a:lnTo>
                    <a:pt x="56" y="84"/>
                  </a:lnTo>
                  <a:lnTo>
                    <a:pt x="56" y="113"/>
                  </a:lnTo>
                  <a:moveTo>
                    <a:pt x="330" y="332"/>
                  </a:moveTo>
                  <a:lnTo>
                    <a:pt x="56" y="332"/>
                  </a:lnTo>
                  <a:lnTo>
                    <a:pt x="56" y="360"/>
                  </a:lnTo>
                  <a:lnTo>
                    <a:pt x="330" y="360"/>
                  </a:lnTo>
                  <a:lnTo>
                    <a:pt x="330" y="332"/>
                  </a:lnTo>
                  <a:moveTo>
                    <a:pt x="330" y="251"/>
                  </a:moveTo>
                  <a:lnTo>
                    <a:pt x="56" y="251"/>
                  </a:lnTo>
                  <a:lnTo>
                    <a:pt x="56" y="276"/>
                  </a:lnTo>
                  <a:lnTo>
                    <a:pt x="330" y="276"/>
                  </a:lnTo>
                  <a:lnTo>
                    <a:pt x="330" y="251"/>
                  </a:lnTo>
                  <a:moveTo>
                    <a:pt x="330" y="166"/>
                  </a:moveTo>
                  <a:lnTo>
                    <a:pt x="56" y="166"/>
                  </a:lnTo>
                  <a:lnTo>
                    <a:pt x="56" y="194"/>
                  </a:lnTo>
                  <a:lnTo>
                    <a:pt x="330" y="194"/>
                  </a:lnTo>
                  <a:lnTo>
                    <a:pt x="330" y="166"/>
                  </a:lnTo>
                  <a:moveTo>
                    <a:pt x="330" y="166"/>
                  </a:moveTo>
                  <a:lnTo>
                    <a:pt x="330" y="16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397086" y="3262412"/>
            <a:ext cx="456446" cy="461529"/>
            <a:chOff x="7354888" y="2840038"/>
            <a:chExt cx="712787" cy="720725"/>
          </a:xfrm>
          <a:solidFill>
            <a:schemeClr val="bg1"/>
          </a:solidFill>
        </p:grpSpPr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7483475" y="2840038"/>
              <a:ext cx="584200" cy="333375"/>
            </a:xfrm>
            <a:custGeom>
              <a:avLst/>
              <a:gdLst>
                <a:gd name="T0" fmla="*/ 48 w 118"/>
                <a:gd name="T1" fmla="*/ 67 h 67"/>
                <a:gd name="T2" fmla="*/ 50 w 118"/>
                <a:gd name="T3" fmla="*/ 67 h 67"/>
                <a:gd name="T4" fmla="*/ 116 w 118"/>
                <a:gd name="T5" fmla="*/ 67 h 67"/>
                <a:gd name="T6" fmla="*/ 118 w 118"/>
                <a:gd name="T7" fmla="*/ 67 h 67"/>
                <a:gd name="T8" fmla="*/ 118 w 118"/>
                <a:gd name="T9" fmla="*/ 65 h 67"/>
                <a:gd name="T10" fmla="*/ 95 w 118"/>
                <a:gd name="T11" fmla="*/ 19 h 67"/>
                <a:gd name="T12" fmla="*/ 46 w 118"/>
                <a:gd name="T13" fmla="*/ 0 h 67"/>
                <a:gd name="T14" fmla="*/ 1 w 118"/>
                <a:gd name="T15" fmla="*/ 16 h 67"/>
                <a:gd name="T16" fmla="*/ 0 w 118"/>
                <a:gd name="T17" fmla="*/ 18 h 67"/>
                <a:gd name="T18" fmla="*/ 1 w 118"/>
                <a:gd name="T19" fmla="*/ 20 h 67"/>
                <a:gd name="T20" fmla="*/ 48 w 118"/>
                <a:gd name="T21" fmla="*/ 67 h 67"/>
                <a:gd name="T22" fmla="*/ 39 w 118"/>
                <a:gd name="T23" fmla="*/ 41 h 67"/>
                <a:gd name="T24" fmla="*/ 58 w 118"/>
                <a:gd name="T25" fmla="*/ 13 h 67"/>
                <a:gd name="T26" fmla="*/ 65 w 118"/>
                <a:gd name="T27" fmla="*/ 15 h 67"/>
                <a:gd name="T28" fmla="*/ 44 w 118"/>
                <a:gd name="T29" fmla="*/ 46 h 67"/>
                <a:gd name="T30" fmla="*/ 39 w 118"/>
                <a:gd name="T31" fmla="*/ 41 h 67"/>
                <a:gd name="T32" fmla="*/ 46 w 118"/>
                <a:gd name="T33" fmla="*/ 12 h 67"/>
                <a:gd name="T34" fmla="*/ 48 w 118"/>
                <a:gd name="T35" fmla="*/ 12 h 67"/>
                <a:gd name="T36" fmla="*/ 33 w 118"/>
                <a:gd name="T37" fmla="*/ 35 h 67"/>
                <a:gd name="T38" fmla="*/ 28 w 118"/>
                <a:gd name="T39" fmla="*/ 30 h 67"/>
                <a:gd name="T40" fmla="*/ 40 w 118"/>
                <a:gd name="T41" fmla="*/ 12 h 67"/>
                <a:gd name="T42" fmla="*/ 46 w 118"/>
                <a:gd name="T43" fmla="*/ 12 h 67"/>
                <a:gd name="T44" fmla="*/ 27 w 118"/>
                <a:gd name="T45" fmla="*/ 15 h 67"/>
                <a:gd name="T46" fmla="*/ 21 w 118"/>
                <a:gd name="T47" fmla="*/ 24 h 67"/>
                <a:gd name="T48" fmla="*/ 17 w 118"/>
                <a:gd name="T49" fmla="*/ 19 h 67"/>
                <a:gd name="T50" fmla="*/ 26 w 118"/>
                <a:gd name="T51" fmla="*/ 16 h 67"/>
                <a:gd name="T52" fmla="*/ 27 w 118"/>
                <a:gd name="T53" fmla="*/ 15 h 67"/>
                <a:gd name="T54" fmla="*/ 84 w 118"/>
                <a:gd name="T55" fmla="*/ 56 h 67"/>
                <a:gd name="T56" fmla="*/ 96 w 118"/>
                <a:gd name="T57" fmla="*/ 37 h 67"/>
                <a:gd name="T58" fmla="*/ 98 w 118"/>
                <a:gd name="T59" fmla="*/ 41 h 67"/>
                <a:gd name="T60" fmla="*/ 88 w 118"/>
                <a:gd name="T61" fmla="*/ 56 h 67"/>
                <a:gd name="T62" fmla="*/ 84 w 118"/>
                <a:gd name="T63" fmla="*/ 56 h 67"/>
                <a:gd name="T64" fmla="*/ 99 w 118"/>
                <a:gd name="T65" fmla="*/ 56 h 67"/>
                <a:gd name="T66" fmla="*/ 103 w 118"/>
                <a:gd name="T67" fmla="*/ 50 h 67"/>
                <a:gd name="T68" fmla="*/ 105 w 118"/>
                <a:gd name="T69" fmla="*/ 56 h 67"/>
                <a:gd name="T70" fmla="*/ 99 w 118"/>
                <a:gd name="T71" fmla="*/ 56 h 67"/>
                <a:gd name="T72" fmla="*/ 66 w 118"/>
                <a:gd name="T73" fmla="*/ 56 h 67"/>
                <a:gd name="T74" fmla="*/ 86 w 118"/>
                <a:gd name="T75" fmla="*/ 26 h 67"/>
                <a:gd name="T76" fmla="*/ 88 w 118"/>
                <a:gd name="T77" fmla="*/ 28 h 67"/>
                <a:gd name="T78" fmla="*/ 90 w 118"/>
                <a:gd name="T79" fmla="*/ 30 h 67"/>
                <a:gd name="T80" fmla="*/ 73 w 118"/>
                <a:gd name="T81" fmla="*/ 56 h 67"/>
                <a:gd name="T82" fmla="*/ 66 w 118"/>
                <a:gd name="T83" fmla="*/ 56 h 67"/>
                <a:gd name="T84" fmla="*/ 55 w 118"/>
                <a:gd name="T85" fmla="*/ 56 h 67"/>
                <a:gd name="T86" fmla="*/ 53 w 118"/>
                <a:gd name="T87" fmla="*/ 56 h 67"/>
                <a:gd name="T88" fmla="*/ 50 w 118"/>
                <a:gd name="T89" fmla="*/ 52 h 67"/>
                <a:gd name="T90" fmla="*/ 73 w 118"/>
                <a:gd name="T91" fmla="*/ 18 h 67"/>
                <a:gd name="T92" fmla="*/ 79 w 118"/>
                <a:gd name="T93" fmla="*/ 21 h 67"/>
                <a:gd name="T94" fmla="*/ 55 w 118"/>
                <a:gd name="T95" fmla="*/ 56 h 67"/>
                <a:gd name="T96" fmla="*/ 55 w 118"/>
                <a:gd name="T97" fmla="*/ 56 h 67"/>
                <a:gd name="T98" fmla="*/ 55 w 118"/>
                <a:gd name="T9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67">
                  <a:moveTo>
                    <a:pt x="48" y="67"/>
                  </a:moveTo>
                  <a:cubicBezTo>
                    <a:pt x="48" y="67"/>
                    <a:pt x="49" y="67"/>
                    <a:pt x="50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7" y="67"/>
                    <a:pt x="117" y="67"/>
                    <a:pt x="118" y="67"/>
                  </a:cubicBezTo>
                  <a:cubicBezTo>
                    <a:pt x="118" y="66"/>
                    <a:pt x="118" y="65"/>
                    <a:pt x="118" y="65"/>
                  </a:cubicBezTo>
                  <a:cubicBezTo>
                    <a:pt x="117" y="47"/>
                    <a:pt x="108" y="31"/>
                    <a:pt x="95" y="19"/>
                  </a:cubicBezTo>
                  <a:cubicBezTo>
                    <a:pt x="82" y="7"/>
                    <a:pt x="64" y="0"/>
                    <a:pt x="46" y="0"/>
                  </a:cubicBezTo>
                  <a:cubicBezTo>
                    <a:pt x="30" y="0"/>
                    <a:pt x="14" y="6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8"/>
                    <a:pt x="1" y="19"/>
                    <a:pt x="1" y="20"/>
                  </a:cubicBezTo>
                  <a:lnTo>
                    <a:pt x="48" y="67"/>
                  </a:lnTo>
                  <a:close/>
                  <a:moveTo>
                    <a:pt x="39" y="41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60" y="13"/>
                    <a:pt x="63" y="14"/>
                    <a:pt x="65" y="15"/>
                  </a:cubicBezTo>
                  <a:cubicBezTo>
                    <a:pt x="44" y="46"/>
                    <a:pt x="44" y="46"/>
                    <a:pt x="44" y="46"/>
                  </a:cubicBezTo>
                  <a:lnTo>
                    <a:pt x="39" y="41"/>
                  </a:lnTo>
                  <a:close/>
                  <a:moveTo>
                    <a:pt x="46" y="12"/>
                  </a:moveTo>
                  <a:cubicBezTo>
                    <a:pt x="47" y="12"/>
                    <a:pt x="48" y="12"/>
                    <a:pt x="48" y="12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2" y="12"/>
                    <a:pt x="44" y="12"/>
                    <a:pt x="46" y="12"/>
                  </a:cubicBezTo>
                  <a:close/>
                  <a:moveTo>
                    <a:pt x="27" y="15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0" y="18"/>
                    <a:pt x="23" y="17"/>
                    <a:pt x="26" y="16"/>
                  </a:cubicBezTo>
                  <a:cubicBezTo>
                    <a:pt x="26" y="15"/>
                    <a:pt x="27" y="15"/>
                    <a:pt x="27" y="15"/>
                  </a:cubicBezTo>
                  <a:close/>
                  <a:moveTo>
                    <a:pt x="84" y="56"/>
                  </a:moveTo>
                  <a:cubicBezTo>
                    <a:pt x="96" y="37"/>
                    <a:pt x="96" y="37"/>
                    <a:pt x="96" y="37"/>
                  </a:cubicBezTo>
                  <a:cubicBezTo>
                    <a:pt x="97" y="39"/>
                    <a:pt x="98" y="40"/>
                    <a:pt x="98" y="41"/>
                  </a:cubicBezTo>
                  <a:cubicBezTo>
                    <a:pt x="88" y="56"/>
                    <a:pt x="88" y="56"/>
                    <a:pt x="88" y="56"/>
                  </a:cubicBezTo>
                  <a:lnTo>
                    <a:pt x="84" y="56"/>
                  </a:lnTo>
                  <a:close/>
                  <a:moveTo>
                    <a:pt x="99" y="56"/>
                  </a:moveTo>
                  <a:cubicBezTo>
                    <a:pt x="103" y="50"/>
                    <a:pt x="103" y="50"/>
                    <a:pt x="103" y="50"/>
                  </a:cubicBezTo>
                  <a:cubicBezTo>
                    <a:pt x="104" y="52"/>
                    <a:pt x="104" y="54"/>
                    <a:pt x="105" y="56"/>
                  </a:cubicBezTo>
                  <a:lnTo>
                    <a:pt x="99" y="56"/>
                  </a:lnTo>
                  <a:close/>
                  <a:moveTo>
                    <a:pt x="66" y="5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6" y="27"/>
                    <a:pt x="87" y="27"/>
                    <a:pt x="88" y="28"/>
                  </a:cubicBezTo>
                  <a:cubicBezTo>
                    <a:pt x="88" y="29"/>
                    <a:pt x="89" y="29"/>
                    <a:pt x="90" y="30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66" y="56"/>
                  </a:lnTo>
                  <a:close/>
                  <a:moveTo>
                    <a:pt x="55" y="56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9"/>
                    <a:pt x="77" y="20"/>
                    <a:pt x="79" y="21"/>
                  </a:cubicBezTo>
                  <a:lnTo>
                    <a:pt x="55" y="56"/>
                  </a:lnTo>
                  <a:close/>
                  <a:moveTo>
                    <a:pt x="55" y="56"/>
                  </a:moveTo>
                  <a:cubicBezTo>
                    <a:pt x="55" y="56"/>
                    <a:pt x="55" y="56"/>
                    <a:pt x="55" y="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7354888" y="2968625"/>
              <a:ext cx="322263" cy="517525"/>
            </a:xfrm>
            <a:custGeom>
              <a:avLst/>
              <a:gdLst>
                <a:gd name="T0" fmla="*/ 65 w 65"/>
                <a:gd name="T1" fmla="*/ 46 h 104"/>
                <a:gd name="T2" fmla="*/ 19 w 65"/>
                <a:gd name="T3" fmla="*/ 1 h 104"/>
                <a:gd name="T4" fmla="*/ 18 w 65"/>
                <a:gd name="T5" fmla="*/ 0 h 104"/>
                <a:gd name="T6" fmla="*/ 16 w 65"/>
                <a:gd name="T7" fmla="*/ 1 h 104"/>
                <a:gd name="T8" fmla="*/ 0 w 65"/>
                <a:gd name="T9" fmla="*/ 47 h 104"/>
                <a:gd name="T10" fmla="*/ 28 w 65"/>
                <a:gd name="T11" fmla="*/ 104 h 104"/>
                <a:gd name="T12" fmla="*/ 30 w 65"/>
                <a:gd name="T13" fmla="*/ 104 h 104"/>
                <a:gd name="T14" fmla="*/ 30 w 65"/>
                <a:gd name="T15" fmla="*/ 104 h 104"/>
                <a:gd name="T16" fmla="*/ 31 w 65"/>
                <a:gd name="T17" fmla="*/ 103 h 104"/>
                <a:gd name="T18" fmla="*/ 65 w 65"/>
                <a:gd name="T19" fmla="*/ 49 h 104"/>
                <a:gd name="T20" fmla="*/ 65 w 65"/>
                <a:gd name="T21" fmla="*/ 46 h 104"/>
                <a:gd name="T22" fmla="*/ 51 w 65"/>
                <a:gd name="T23" fmla="*/ 49 h 104"/>
                <a:gd name="T24" fmla="*/ 28 w 65"/>
                <a:gd name="T25" fmla="*/ 88 h 104"/>
                <a:gd name="T26" fmla="*/ 18 w 65"/>
                <a:gd name="T27" fmla="*/ 74 h 104"/>
                <a:gd name="T28" fmla="*/ 12 w 65"/>
                <a:gd name="T29" fmla="*/ 47 h 104"/>
                <a:gd name="T30" fmla="*/ 15 w 65"/>
                <a:gd name="T31" fmla="*/ 26 h 104"/>
                <a:gd name="T32" fmla="*/ 19 w 65"/>
                <a:gd name="T33" fmla="*/ 17 h 104"/>
                <a:gd name="T34" fmla="*/ 51 w 65"/>
                <a:gd name="T35" fmla="*/ 49 h 104"/>
                <a:gd name="T36" fmla="*/ 51 w 65"/>
                <a:gd name="T37" fmla="*/ 49 h 104"/>
                <a:gd name="T38" fmla="*/ 51 w 65"/>
                <a:gd name="T3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104">
                  <a:moveTo>
                    <a:pt x="65" y="46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8" y="0"/>
                    <a:pt x="18" y="0"/>
                  </a:cubicBezTo>
                  <a:cubicBezTo>
                    <a:pt x="17" y="0"/>
                    <a:pt x="17" y="1"/>
                    <a:pt x="16" y="1"/>
                  </a:cubicBezTo>
                  <a:cubicBezTo>
                    <a:pt x="6" y="14"/>
                    <a:pt x="0" y="30"/>
                    <a:pt x="0" y="47"/>
                  </a:cubicBezTo>
                  <a:cubicBezTo>
                    <a:pt x="0" y="69"/>
                    <a:pt x="10" y="90"/>
                    <a:pt x="28" y="104"/>
                  </a:cubicBezTo>
                  <a:cubicBezTo>
                    <a:pt x="29" y="104"/>
                    <a:pt x="29" y="104"/>
                    <a:pt x="30" y="104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1" y="104"/>
                    <a:pt x="31" y="104"/>
                    <a:pt x="31" y="103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8"/>
                    <a:pt x="65" y="47"/>
                    <a:pt x="65" y="46"/>
                  </a:cubicBezTo>
                  <a:close/>
                  <a:moveTo>
                    <a:pt x="51" y="49"/>
                  </a:moveTo>
                  <a:cubicBezTo>
                    <a:pt x="28" y="88"/>
                    <a:pt x="28" y="88"/>
                    <a:pt x="28" y="88"/>
                  </a:cubicBezTo>
                  <a:cubicBezTo>
                    <a:pt x="24" y="83"/>
                    <a:pt x="21" y="79"/>
                    <a:pt x="18" y="74"/>
                  </a:cubicBezTo>
                  <a:cubicBezTo>
                    <a:pt x="14" y="66"/>
                    <a:pt x="12" y="56"/>
                    <a:pt x="12" y="47"/>
                  </a:cubicBezTo>
                  <a:cubicBezTo>
                    <a:pt x="12" y="39"/>
                    <a:pt x="13" y="32"/>
                    <a:pt x="15" y="26"/>
                  </a:cubicBezTo>
                  <a:cubicBezTo>
                    <a:pt x="16" y="23"/>
                    <a:pt x="18" y="20"/>
                    <a:pt x="19" y="17"/>
                  </a:cubicBezTo>
                  <a:lnTo>
                    <a:pt x="51" y="49"/>
                  </a:ln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7553325" y="3227388"/>
              <a:ext cx="514350" cy="333375"/>
            </a:xfrm>
            <a:custGeom>
              <a:avLst/>
              <a:gdLst>
                <a:gd name="T0" fmla="*/ 102 w 104"/>
                <a:gd name="T1" fmla="*/ 0 h 67"/>
                <a:gd name="T2" fmla="*/ 37 w 104"/>
                <a:gd name="T3" fmla="*/ 0 h 67"/>
                <a:gd name="T4" fmla="*/ 35 w 104"/>
                <a:gd name="T5" fmla="*/ 1 h 67"/>
                <a:gd name="T6" fmla="*/ 1 w 104"/>
                <a:gd name="T7" fmla="*/ 57 h 67"/>
                <a:gd name="T8" fmla="*/ 0 w 104"/>
                <a:gd name="T9" fmla="*/ 59 h 67"/>
                <a:gd name="T10" fmla="*/ 1 w 104"/>
                <a:gd name="T11" fmla="*/ 60 h 67"/>
                <a:gd name="T12" fmla="*/ 32 w 104"/>
                <a:gd name="T13" fmla="*/ 67 h 67"/>
                <a:gd name="T14" fmla="*/ 81 w 104"/>
                <a:gd name="T15" fmla="*/ 49 h 67"/>
                <a:gd name="T16" fmla="*/ 104 w 104"/>
                <a:gd name="T17" fmla="*/ 2 h 67"/>
                <a:gd name="T18" fmla="*/ 104 w 104"/>
                <a:gd name="T19" fmla="*/ 1 h 67"/>
                <a:gd name="T20" fmla="*/ 102 w 104"/>
                <a:gd name="T21" fmla="*/ 0 h 67"/>
                <a:gd name="T22" fmla="*/ 102 w 104"/>
                <a:gd name="T23" fmla="*/ 0 h 67"/>
                <a:gd name="T24" fmla="*/ 102 w 104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67">
                  <a:moveTo>
                    <a:pt x="102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11" y="65"/>
                    <a:pt x="22" y="67"/>
                    <a:pt x="32" y="67"/>
                  </a:cubicBezTo>
                  <a:cubicBezTo>
                    <a:pt x="50" y="67"/>
                    <a:pt x="68" y="60"/>
                    <a:pt x="81" y="49"/>
                  </a:cubicBezTo>
                  <a:cubicBezTo>
                    <a:pt x="94" y="37"/>
                    <a:pt x="103" y="20"/>
                    <a:pt x="104" y="2"/>
                  </a:cubicBezTo>
                  <a:cubicBezTo>
                    <a:pt x="104" y="2"/>
                    <a:pt x="104" y="1"/>
                    <a:pt x="104" y="1"/>
                  </a:cubicBezTo>
                  <a:cubicBezTo>
                    <a:pt x="103" y="0"/>
                    <a:pt x="103" y="0"/>
                    <a:pt x="102" y="0"/>
                  </a:cubicBezTo>
                  <a:close/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4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8461" y="1808491"/>
            <a:ext cx="7625751" cy="4469928"/>
            <a:chOff x="678461" y="1808491"/>
            <a:chExt cx="7625751" cy="4469928"/>
          </a:xfrm>
        </p:grpSpPr>
        <p:grpSp>
          <p:nvGrpSpPr>
            <p:cNvPr id="5" name="Group 4"/>
            <p:cNvGrpSpPr/>
            <p:nvPr/>
          </p:nvGrpSpPr>
          <p:grpSpPr>
            <a:xfrm>
              <a:off x="4722812" y="1808491"/>
              <a:ext cx="3581400" cy="2136482"/>
              <a:chOff x="4646612" y="2382148"/>
              <a:chExt cx="3581400" cy="2136482"/>
            </a:xfrm>
          </p:grpSpPr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4760913" y="2382148"/>
                <a:ext cx="952500" cy="734863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646612" y="3733800"/>
                <a:ext cx="3276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646612" y="3210347"/>
                <a:ext cx="3581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78461" y="1808491"/>
              <a:ext cx="3581400" cy="2136482"/>
              <a:chOff x="4646612" y="2382148"/>
              <a:chExt cx="3581400" cy="2136482"/>
            </a:xfrm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4760913" y="2382148"/>
                <a:ext cx="952500" cy="734863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4646612" y="3733800"/>
                <a:ext cx="3276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646612" y="3210347"/>
                <a:ext cx="3581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722812" y="4141937"/>
              <a:ext cx="3581400" cy="2136482"/>
              <a:chOff x="4646612" y="2382148"/>
              <a:chExt cx="3581400" cy="2136482"/>
            </a:xfrm>
          </p:grpSpPr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4760913" y="2382148"/>
                <a:ext cx="952500" cy="734863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646612" y="3733800"/>
                <a:ext cx="3276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646612" y="3193094"/>
                <a:ext cx="3581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8461" y="4141937"/>
              <a:ext cx="3581400" cy="2136482"/>
              <a:chOff x="4646612" y="2382148"/>
              <a:chExt cx="3581400" cy="2136482"/>
            </a:xfrm>
          </p:grpSpPr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4760913" y="2382148"/>
                <a:ext cx="952500" cy="734863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646612" y="3733800"/>
                <a:ext cx="3276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46612" y="3210347"/>
                <a:ext cx="3581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SAMPLE TEXT</a:t>
                </a:r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8304212" y="0"/>
            <a:ext cx="3884613" cy="6858000"/>
          </a:xfrm>
          <a:prstGeom prst="rect">
            <a:avLst/>
          </a:prstGeom>
          <a:blipFill dpi="0" rotWithShape="1">
            <a:blip r:embed="rId2"/>
            <a:srcRect/>
            <a:tile tx="1250950" ty="-215900" sx="90000" sy="9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5097342" y="1956306"/>
            <a:ext cx="414766" cy="462546"/>
          </a:xfrm>
          <a:custGeom>
            <a:avLst/>
            <a:gdLst>
              <a:gd name="T0" fmla="*/ 125 w 131"/>
              <a:gd name="T1" fmla="*/ 13 h 145"/>
              <a:gd name="T2" fmla="*/ 122 w 131"/>
              <a:gd name="T3" fmla="*/ 10 h 145"/>
              <a:gd name="T4" fmla="*/ 66 w 131"/>
              <a:gd name="T5" fmla="*/ 0 h 145"/>
              <a:gd name="T6" fmla="*/ 65 w 131"/>
              <a:gd name="T7" fmla="*/ 0 h 145"/>
              <a:gd name="T8" fmla="*/ 8 w 131"/>
              <a:gd name="T9" fmla="*/ 10 h 145"/>
              <a:gd name="T10" fmla="*/ 6 w 131"/>
              <a:gd name="T11" fmla="*/ 13 h 145"/>
              <a:gd name="T12" fmla="*/ 11 w 131"/>
              <a:gd name="T13" fmla="*/ 85 h 145"/>
              <a:gd name="T14" fmla="*/ 64 w 131"/>
              <a:gd name="T15" fmla="*/ 144 h 145"/>
              <a:gd name="T16" fmla="*/ 65 w 131"/>
              <a:gd name="T17" fmla="*/ 145 h 145"/>
              <a:gd name="T18" fmla="*/ 67 w 131"/>
              <a:gd name="T19" fmla="*/ 144 h 145"/>
              <a:gd name="T20" fmla="*/ 120 w 131"/>
              <a:gd name="T21" fmla="*/ 85 h 145"/>
              <a:gd name="T22" fmla="*/ 125 w 131"/>
              <a:gd name="T23" fmla="*/ 13 h 145"/>
              <a:gd name="T24" fmla="*/ 65 w 131"/>
              <a:gd name="T25" fmla="*/ 71 h 145"/>
              <a:gd name="T26" fmla="*/ 19 w 131"/>
              <a:gd name="T27" fmla="*/ 71 h 145"/>
              <a:gd name="T28" fmla="*/ 17 w 131"/>
              <a:gd name="T29" fmla="*/ 22 h 145"/>
              <a:gd name="T30" fmla="*/ 65 w 131"/>
              <a:gd name="T31" fmla="*/ 13 h 145"/>
              <a:gd name="T32" fmla="*/ 65 w 131"/>
              <a:gd name="T33" fmla="*/ 71 h 145"/>
              <a:gd name="T34" fmla="*/ 109 w 131"/>
              <a:gd name="T35" fmla="*/ 81 h 145"/>
              <a:gd name="T36" fmla="*/ 65 w 131"/>
              <a:gd name="T37" fmla="*/ 129 h 145"/>
              <a:gd name="T38" fmla="*/ 65 w 131"/>
              <a:gd name="T39" fmla="*/ 71 h 145"/>
              <a:gd name="T40" fmla="*/ 112 w 131"/>
              <a:gd name="T41" fmla="*/ 71 h 145"/>
              <a:gd name="T42" fmla="*/ 109 w 131"/>
              <a:gd name="T43" fmla="*/ 81 h 145"/>
              <a:gd name="T44" fmla="*/ 109 w 131"/>
              <a:gd name="T45" fmla="*/ 81 h 145"/>
              <a:gd name="T46" fmla="*/ 109 w 131"/>
              <a:gd name="T47" fmla="*/ 81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1" h="145">
                <a:moveTo>
                  <a:pt x="125" y="13"/>
                </a:moveTo>
                <a:cubicBezTo>
                  <a:pt x="125" y="12"/>
                  <a:pt x="124" y="10"/>
                  <a:pt x="122" y="1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5" y="0"/>
                  <a:pt x="65" y="0"/>
                </a:cubicBezTo>
                <a:cubicBezTo>
                  <a:pt x="8" y="10"/>
                  <a:pt x="8" y="10"/>
                  <a:pt x="8" y="10"/>
                </a:cubicBezTo>
                <a:cubicBezTo>
                  <a:pt x="7" y="10"/>
                  <a:pt x="6" y="12"/>
                  <a:pt x="6" y="13"/>
                </a:cubicBezTo>
                <a:cubicBezTo>
                  <a:pt x="5" y="15"/>
                  <a:pt x="0" y="53"/>
                  <a:pt x="11" y="85"/>
                </a:cubicBezTo>
                <a:cubicBezTo>
                  <a:pt x="22" y="118"/>
                  <a:pt x="62" y="143"/>
                  <a:pt x="64" y="144"/>
                </a:cubicBezTo>
                <a:cubicBezTo>
                  <a:pt x="64" y="145"/>
                  <a:pt x="65" y="145"/>
                  <a:pt x="65" y="145"/>
                </a:cubicBezTo>
                <a:cubicBezTo>
                  <a:pt x="66" y="145"/>
                  <a:pt x="67" y="145"/>
                  <a:pt x="67" y="144"/>
                </a:cubicBezTo>
                <a:cubicBezTo>
                  <a:pt x="69" y="143"/>
                  <a:pt x="109" y="118"/>
                  <a:pt x="120" y="85"/>
                </a:cubicBezTo>
                <a:cubicBezTo>
                  <a:pt x="131" y="53"/>
                  <a:pt x="126" y="15"/>
                  <a:pt x="125" y="13"/>
                </a:cubicBezTo>
                <a:close/>
                <a:moveTo>
                  <a:pt x="65" y="71"/>
                </a:moveTo>
                <a:cubicBezTo>
                  <a:pt x="19" y="71"/>
                  <a:pt x="19" y="71"/>
                  <a:pt x="19" y="71"/>
                </a:cubicBezTo>
                <a:cubicBezTo>
                  <a:pt x="13" y="47"/>
                  <a:pt x="17" y="22"/>
                  <a:pt x="17" y="22"/>
                </a:cubicBezTo>
                <a:cubicBezTo>
                  <a:pt x="65" y="13"/>
                  <a:pt x="65" y="13"/>
                  <a:pt x="65" y="13"/>
                </a:cubicBezTo>
                <a:lnTo>
                  <a:pt x="65" y="71"/>
                </a:lnTo>
                <a:close/>
                <a:moveTo>
                  <a:pt x="109" y="81"/>
                </a:moveTo>
                <a:cubicBezTo>
                  <a:pt x="100" y="108"/>
                  <a:pt x="65" y="129"/>
                  <a:pt x="65" y="129"/>
                </a:cubicBezTo>
                <a:cubicBezTo>
                  <a:pt x="65" y="71"/>
                  <a:pt x="65" y="71"/>
                  <a:pt x="65" y="71"/>
                </a:cubicBezTo>
                <a:cubicBezTo>
                  <a:pt x="112" y="71"/>
                  <a:pt x="112" y="71"/>
                  <a:pt x="112" y="71"/>
                </a:cubicBezTo>
                <a:cubicBezTo>
                  <a:pt x="111" y="74"/>
                  <a:pt x="111" y="78"/>
                  <a:pt x="109" y="81"/>
                </a:cubicBezTo>
                <a:close/>
                <a:moveTo>
                  <a:pt x="109" y="81"/>
                </a:moveTo>
                <a:cubicBezTo>
                  <a:pt x="109" y="81"/>
                  <a:pt x="109" y="81"/>
                  <a:pt x="109" y="81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063722" y="1965276"/>
            <a:ext cx="362855" cy="418751"/>
            <a:chOff x="1890713" y="2849563"/>
            <a:chExt cx="608013" cy="701675"/>
          </a:xfrm>
          <a:solidFill>
            <a:schemeClr val="bg1"/>
          </a:solidFill>
        </p:grpSpPr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890713" y="2849563"/>
              <a:ext cx="608013" cy="701675"/>
            </a:xfrm>
            <a:custGeom>
              <a:avLst/>
              <a:gdLst>
                <a:gd name="T0" fmla="*/ 355 w 383"/>
                <a:gd name="T1" fmla="*/ 84 h 442"/>
                <a:gd name="T2" fmla="*/ 274 w 383"/>
                <a:gd name="T3" fmla="*/ 84 h 442"/>
                <a:gd name="T4" fmla="*/ 274 w 383"/>
                <a:gd name="T5" fmla="*/ 0 h 442"/>
                <a:gd name="T6" fmla="*/ 355 w 383"/>
                <a:gd name="T7" fmla="*/ 84 h 442"/>
                <a:gd name="T8" fmla="*/ 383 w 383"/>
                <a:gd name="T9" fmla="*/ 113 h 442"/>
                <a:gd name="T10" fmla="*/ 383 w 383"/>
                <a:gd name="T11" fmla="*/ 442 h 442"/>
                <a:gd name="T12" fmla="*/ 0 w 383"/>
                <a:gd name="T13" fmla="*/ 442 h 442"/>
                <a:gd name="T14" fmla="*/ 0 w 383"/>
                <a:gd name="T15" fmla="*/ 0 h 442"/>
                <a:gd name="T16" fmla="*/ 246 w 383"/>
                <a:gd name="T17" fmla="*/ 0 h 442"/>
                <a:gd name="T18" fmla="*/ 246 w 383"/>
                <a:gd name="T19" fmla="*/ 113 h 442"/>
                <a:gd name="T20" fmla="*/ 383 w 383"/>
                <a:gd name="T21" fmla="*/ 113 h 442"/>
                <a:gd name="T22" fmla="*/ 56 w 383"/>
                <a:gd name="T23" fmla="*/ 113 h 442"/>
                <a:gd name="T24" fmla="*/ 218 w 383"/>
                <a:gd name="T25" fmla="*/ 113 h 442"/>
                <a:gd name="T26" fmla="*/ 218 w 383"/>
                <a:gd name="T27" fmla="*/ 84 h 442"/>
                <a:gd name="T28" fmla="*/ 56 w 383"/>
                <a:gd name="T29" fmla="*/ 84 h 442"/>
                <a:gd name="T30" fmla="*/ 56 w 383"/>
                <a:gd name="T31" fmla="*/ 113 h 442"/>
                <a:gd name="T32" fmla="*/ 330 w 383"/>
                <a:gd name="T33" fmla="*/ 332 h 442"/>
                <a:gd name="T34" fmla="*/ 56 w 383"/>
                <a:gd name="T35" fmla="*/ 332 h 442"/>
                <a:gd name="T36" fmla="*/ 56 w 383"/>
                <a:gd name="T37" fmla="*/ 360 h 442"/>
                <a:gd name="T38" fmla="*/ 330 w 383"/>
                <a:gd name="T39" fmla="*/ 360 h 442"/>
                <a:gd name="T40" fmla="*/ 330 w 383"/>
                <a:gd name="T41" fmla="*/ 332 h 442"/>
                <a:gd name="T42" fmla="*/ 330 w 383"/>
                <a:gd name="T43" fmla="*/ 251 h 442"/>
                <a:gd name="T44" fmla="*/ 56 w 383"/>
                <a:gd name="T45" fmla="*/ 251 h 442"/>
                <a:gd name="T46" fmla="*/ 56 w 383"/>
                <a:gd name="T47" fmla="*/ 276 h 442"/>
                <a:gd name="T48" fmla="*/ 330 w 383"/>
                <a:gd name="T49" fmla="*/ 276 h 442"/>
                <a:gd name="T50" fmla="*/ 330 w 383"/>
                <a:gd name="T51" fmla="*/ 251 h 442"/>
                <a:gd name="T52" fmla="*/ 330 w 383"/>
                <a:gd name="T53" fmla="*/ 166 h 442"/>
                <a:gd name="T54" fmla="*/ 56 w 383"/>
                <a:gd name="T55" fmla="*/ 166 h 442"/>
                <a:gd name="T56" fmla="*/ 56 w 383"/>
                <a:gd name="T57" fmla="*/ 194 h 442"/>
                <a:gd name="T58" fmla="*/ 330 w 383"/>
                <a:gd name="T59" fmla="*/ 194 h 442"/>
                <a:gd name="T60" fmla="*/ 330 w 383"/>
                <a:gd name="T61" fmla="*/ 166 h 442"/>
                <a:gd name="T62" fmla="*/ 330 w 383"/>
                <a:gd name="T63" fmla="*/ 166 h 442"/>
                <a:gd name="T64" fmla="*/ 330 w 383"/>
                <a:gd name="T65" fmla="*/ 166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442">
                  <a:moveTo>
                    <a:pt x="355" y="84"/>
                  </a:moveTo>
                  <a:lnTo>
                    <a:pt x="274" y="84"/>
                  </a:lnTo>
                  <a:lnTo>
                    <a:pt x="274" y="0"/>
                  </a:lnTo>
                  <a:lnTo>
                    <a:pt x="355" y="84"/>
                  </a:lnTo>
                  <a:close/>
                  <a:moveTo>
                    <a:pt x="383" y="113"/>
                  </a:moveTo>
                  <a:lnTo>
                    <a:pt x="383" y="442"/>
                  </a:lnTo>
                  <a:lnTo>
                    <a:pt x="0" y="442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113"/>
                  </a:lnTo>
                  <a:lnTo>
                    <a:pt x="383" y="113"/>
                  </a:lnTo>
                  <a:close/>
                  <a:moveTo>
                    <a:pt x="56" y="113"/>
                  </a:moveTo>
                  <a:lnTo>
                    <a:pt x="218" y="113"/>
                  </a:lnTo>
                  <a:lnTo>
                    <a:pt x="218" y="84"/>
                  </a:lnTo>
                  <a:lnTo>
                    <a:pt x="56" y="84"/>
                  </a:lnTo>
                  <a:lnTo>
                    <a:pt x="56" y="113"/>
                  </a:lnTo>
                  <a:close/>
                  <a:moveTo>
                    <a:pt x="330" y="332"/>
                  </a:moveTo>
                  <a:lnTo>
                    <a:pt x="56" y="332"/>
                  </a:lnTo>
                  <a:lnTo>
                    <a:pt x="56" y="360"/>
                  </a:lnTo>
                  <a:lnTo>
                    <a:pt x="330" y="360"/>
                  </a:lnTo>
                  <a:lnTo>
                    <a:pt x="330" y="332"/>
                  </a:lnTo>
                  <a:close/>
                  <a:moveTo>
                    <a:pt x="330" y="251"/>
                  </a:moveTo>
                  <a:lnTo>
                    <a:pt x="56" y="251"/>
                  </a:lnTo>
                  <a:lnTo>
                    <a:pt x="56" y="276"/>
                  </a:lnTo>
                  <a:lnTo>
                    <a:pt x="330" y="276"/>
                  </a:lnTo>
                  <a:lnTo>
                    <a:pt x="330" y="251"/>
                  </a:lnTo>
                  <a:close/>
                  <a:moveTo>
                    <a:pt x="330" y="166"/>
                  </a:moveTo>
                  <a:lnTo>
                    <a:pt x="56" y="166"/>
                  </a:lnTo>
                  <a:lnTo>
                    <a:pt x="56" y="194"/>
                  </a:lnTo>
                  <a:lnTo>
                    <a:pt x="330" y="194"/>
                  </a:lnTo>
                  <a:lnTo>
                    <a:pt x="330" y="166"/>
                  </a:lnTo>
                  <a:close/>
                  <a:moveTo>
                    <a:pt x="330" y="166"/>
                  </a:moveTo>
                  <a:lnTo>
                    <a:pt x="330" y="1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890713" y="2849563"/>
              <a:ext cx="608013" cy="701675"/>
            </a:xfrm>
            <a:custGeom>
              <a:avLst/>
              <a:gdLst>
                <a:gd name="T0" fmla="*/ 355 w 383"/>
                <a:gd name="T1" fmla="*/ 84 h 442"/>
                <a:gd name="T2" fmla="*/ 274 w 383"/>
                <a:gd name="T3" fmla="*/ 84 h 442"/>
                <a:gd name="T4" fmla="*/ 274 w 383"/>
                <a:gd name="T5" fmla="*/ 0 h 442"/>
                <a:gd name="T6" fmla="*/ 355 w 383"/>
                <a:gd name="T7" fmla="*/ 84 h 442"/>
                <a:gd name="T8" fmla="*/ 383 w 383"/>
                <a:gd name="T9" fmla="*/ 113 h 442"/>
                <a:gd name="T10" fmla="*/ 383 w 383"/>
                <a:gd name="T11" fmla="*/ 442 h 442"/>
                <a:gd name="T12" fmla="*/ 0 w 383"/>
                <a:gd name="T13" fmla="*/ 442 h 442"/>
                <a:gd name="T14" fmla="*/ 0 w 383"/>
                <a:gd name="T15" fmla="*/ 0 h 442"/>
                <a:gd name="T16" fmla="*/ 246 w 383"/>
                <a:gd name="T17" fmla="*/ 0 h 442"/>
                <a:gd name="T18" fmla="*/ 246 w 383"/>
                <a:gd name="T19" fmla="*/ 113 h 442"/>
                <a:gd name="T20" fmla="*/ 383 w 383"/>
                <a:gd name="T21" fmla="*/ 113 h 442"/>
                <a:gd name="T22" fmla="*/ 56 w 383"/>
                <a:gd name="T23" fmla="*/ 113 h 442"/>
                <a:gd name="T24" fmla="*/ 218 w 383"/>
                <a:gd name="T25" fmla="*/ 113 h 442"/>
                <a:gd name="T26" fmla="*/ 218 w 383"/>
                <a:gd name="T27" fmla="*/ 84 h 442"/>
                <a:gd name="T28" fmla="*/ 56 w 383"/>
                <a:gd name="T29" fmla="*/ 84 h 442"/>
                <a:gd name="T30" fmla="*/ 56 w 383"/>
                <a:gd name="T31" fmla="*/ 113 h 442"/>
                <a:gd name="T32" fmla="*/ 330 w 383"/>
                <a:gd name="T33" fmla="*/ 332 h 442"/>
                <a:gd name="T34" fmla="*/ 56 w 383"/>
                <a:gd name="T35" fmla="*/ 332 h 442"/>
                <a:gd name="T36" fmla="*/ 56 w 383"/>
                <a:gd name="T37" fmla="*/ 360 h 442"/>
                <a:gd name="T38" fmla="*/ 330 w 383"/>
                <a:gd name="T39" fmla="*/ 360 h 442"/>
                <a:gd name="T40" fmla="*/ 330 w 383"/>
                <a:gd name="T41" fmla="*/ 332 h 442"/>
                <a:gd name="T42" fmla="*/ 330 w 383"/>
                <a:gd name="T43" fmla="*/ 251 h 442"/>
                <a:gd name="T44" fmla="*/ 56 w 383"/>
                <a:gd name="T45" fmla="*/ 251 h 442"/>
                <a:gd name="T46" fmla="*/ 56 w 383"/>
                <a:gd name="T47" fmla="*/ 276 h 442"/>
                <a:gd name="T48" fmla="*/ 330 w 383"/>
                <a:gd name="T49" fmla="*/ 276 h 442"/>
                <a:gd name="T50" fmla="*/ 330 w 383"/>
                <a:gd name="T51" fmla="*/ 251 h 442"/>
                <a:gd name="T52" fmla="*/ 330 w 383"/>
                <a:gd name="T53" fmla="*/ 166 h 442"/>
                <a:gd name="T54" fmla="*/ 56 w 383"/>
                <a:gd name="T55" fmla="*/ 166 h 442"/>
                <a:gd name="T56" fmla="*/ 56 w 383"/>
                <a:gd name="T57" fmla="*/ 194 h 442"/>
                <a:gd name="T58" fmla="*/ 330 w 383"/>
                <a:gd name="T59" fmla="*/ 194 h 442"/>
                <a:gd name="T60" fmla="*/ 330 w 383"/>
                <a:gd name="T61" fmla="*/ 166 h 442"/>
                <a:gd name="T62" fmla="*/ 330 w 383"/>
                <a:gd name="T63" fmla="*/ 166 h 442"/>
                <a:gd name="T64" fmla="*/ 330 w 383"/>
                <a:gd name="T65" fmla="*/ 166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3" h="442">
                  <a:moveTo>
                    <a:pt x="355" y="84"/>
                  </a:moveTo>
                  <a:lnTo>
                    <a:pt x="274" y="84"/>
                  </a:lnTo>
                  <a:lnTo>
                    <a:pt x="274" y="0"/>
                  </a:lnTo>
                  <a:lnTo>
                    <a:pt x="355" y="84"/>
                  </a:lnTo>
                  <a:moveTo>
                    <a:pt x="383" y="113"/>
                  </a:moveTo>
                  <a:lnTo>
                    <a:pt x="383" y="442"/>
                  </a:lnTo>
                  <a:lnTo>
                    <a:pt x="0" y="442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113"/>
                  </a:lnTo>
                  <a:lnTo>
                    <a:pt x="383" y="113"/>
                  </a:lnTo>
                  <a:moveTo>
                    <a:pt x="56" y="113"/>
                  </a:moveTo>
                  <a:lnTo>
                    <a:pt x="218" y="113"/>
                  </a:lnTo>
                  <a:lnTo>
                    <a:pt x="218" y="84"/>
                  </a:lnTo>
                  <a:lnTo>
                    <a:pt x="56" y="84"/>
                  </a:lnTo>
                  <a:lnTo>
                    <a:pt x="56" y="113"/>
                  </a:lnTo>
                  <a:moveTo>
                    <a:pt x="330" y="332"/>
                  </a:moveTo>
                  <a:lnTo>
                    <a:pt x="56" y="332"/>
                  </a:lnTo>
                  <a:lnTo>
                    <a:pt x="56" y="360"/>
                  </a:lnTo>
                  <a:lnTo>
                    <a:pt x="330" y="360"/>
                  </a:lnTo>
                  <a:lnTo>
                    <a:pt x="330" y="332"/>
                  </a:lnTo>
                  <a:moveTo>
                    <a:pt x="330" y="251"/>
                  </a:moveTo>
                  <a:lnTo>
                    <a:pt x="56" y="251"/>
                  </a:lnTo>
                  <a:lnTo>
                    <a:pt x="56" y="276"/>
                  </a:lnTo>
                  <a:lnTo>
                    <a:pt x="330" y="276"/>
                  </a:lnTo>
                  <a:lnTo>
                    <a:pt x="330" y="251"/>
                  </a:lnTo>
                  <a:moveTo>
                    <a:pt x="330" y="166"/>
                  </a:moveTo>
                  <a:lnTo>
                    <a:pt x="56" y="166"/>
                  </a:lnTo>
                  <a:lnTo>
                    <a:pt x="56" y="194"/>
                  </a:lnTo>
                  <a:lnTo>
                    <a:pt x="330" y="194"/>
                  </a:lnTo>
                  <a:lnTo>
                    <a:pt x="330" y="166"/>
                  </a:lnTo>
                  <a:moveTo>
                    <a:pt x="330" y="166"/>
                  </a:moveTo>
                  <a:lnTo>
                    <a:pt x="330" y="16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020966" y="4278603"/>
            <a:ext cx="456446" cy="461529"/>
            <a:chOff x="7354888" y="2840038"/>
            <a:chExt cx="712787" cy="720725"/>
          </a:xfrm>
          <a:solidFill>
            <a:schemeClr val="bg1"/>
          </a:solidFill>
        </p:grpSpPr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483475" y="2840038"/>
              <a:ext cx="584200" cy="333375"/>
            </a:xfrm>
            <a:custGeom>
              <a:avLst/>
              <a:gdLst>
                <a:gd name="T0" fmla="*/ 48 w 118"/>
                <a:gd name="T1" fmla="*/ 67 h 67"/>
                <a:gd name="T2" fmla="*/ 50 w 118"/>
                <a:gd name="T3" fmla="*/ 67 h 67"/>
                <a:gd name="T4" fmla="*/ 116 w 118"/>
                <a:gd name="T5" fmla="*/ 67 h 67"/>
                <a:gd name="T6" fmla="*/ 118 w 118"/>
                <a:gd name="T7" fmla="*/ 67 h 67"/>
                <a:gd name="T8" fmla="*/ 118 w 118"/>
                <a:gd name="T9" fmla="*/ 65 h 67"/>
                <a:gd name="T10" fmla="*/ 95 w 118"/>
                <a:gd name="T11" fmla="*/ 19 h 67"/>
                <a:gd name="T12" fmla="*/ 46 w 118"/>
                <a:gd name="T13" fmla="*/ 0 h 67"/>
                <a:gd name="T14" fmla="*/ 1 w 118"/>
                <a:gd name="T15" fmla="*/ 16 h 67"/>
                <a:gd name="T16" fmla="*/ 0 w 118"/>
                <a:gd name="T17" fmla="*/ 18 h 67"/>
                <a:gd name="T18" fmla="*/ 1 w 118"/>
                <a:gd name="T19" fmla="*/ 20 h 67"/>
                <a:gd name="T20" fmla="*/ 48 w 118"/>
                <a:gd name="T21" fmla="*/ 67 h 67"/>
                <a:gd name="T22" fmla="*/ 39 w 118"/>
                <a:gd name="T23" fmla="*/ 41 h 67"/>
                <a:gd name="T24" fmla="*/ 58 w 118"/>
                <a:gd name="T25" fmla="*/ 13 h 67"/>
                <a:gd name="T26" fmla="*/ 65 w 118"/>
                <a:gd name="T27" fmla="*/ 15 h 67"/>
                <a:gd name="T28" fmla="*/ 44 w 118"/>
                <a:gd name="T29" fmla="*/ 46 h 67"/>
                <a:gd name="T30" fmla="*/ 39 w 118"/>
                <a:gd name="T31" fmla="*/ 41 h 67"/>
                <a:gd name="T32" fmla="*/ 46 w 118"/>
                <a:gd name="T33" fmla="*/ 12 h 67"/>
                <a:gd name="T34" fmla="*/ 48 w 118"/>
                <a:gd name="T35" fmla="*/ 12 h 67"/>
                <a:gd name="T36" fmla="*/ 33 w 118"/>
                <a:gd name="T37" fmla="*/ 35 h 67"/>
                <a:gd name="T38" fmla="*/ 28 w 118"/>
                <a:gd name="T39" fmla="*/ 30 h 67"/>
                <a:gd name="T40" fmla="*/ 40 w 118"/>
                <a:gd name="T41" fmla="*/ 12 h 67"/>
                <a:gd name="T42" fmla="*/ 46 w 118"/>
                <a:gd name="T43" fmla="*/ 12 h 67"/>
                <a:gd name="T44" fmla="*/ 27 w 118"/>
                <a:gd name="T45" fmla="*/ 15 h 67"/>
                <a:gd name="T46" fmla="*/ 21 w 118"/>
                <a:gd name="T47" fmla="*/ 24 h 67"/>
                <a:gd name="T48" fmla="*/ 17 w 118"/>
                <a:gd name="T49" fmla="*/ 19 h 67"/>
                <a:gd name="T50" fmla="*/ 26 w 118"/>
                <a:gd name="T51" fmla="*/ 16 h 67"/>
                <a:gd name="T52" fmla="*/ 27 w 118"/>
                <a:gd name="T53" fmla="*/ 15 h 67"/>
                <a:gd name="T54" fmla="*/ 84 w 118"/>
                <a:gd name="T55" fmla="*/ 56 h 67"/>
                <a:gd name="T56" fmla="*/ 96 w 118"/>
                <a:gd name="T57" fmla="*/ 37 h 67"/>
                <a:gd name="T58" fmla="*/ 98 w 118"/>
                <a:gd name="T59" fmla="*/ 41 h 67"/>
                <a:gd name="T60" fmla="*/ 88 w 118"/>
                <a:gd name="T61" fmla="*/ 56 h 67"/>
                <a:gd name="T62" fmla="*/ 84 w 118"/>
                <a:gd name="T63" fmla="*/ 56 h 67"/>
                <a:gd name="T64" fmla="*/ 99 w 118"/>
                <a:gd name="T65" fmla="*/ 56 h 67"/>
                <a:gd name="T66" fmla="*/ 103 w 118"/>
                <a:gd name="T67" fmla="*/ 50 h 67"/>
                <a:gd name="T68" fmla="*/ 105 w 118"/>
                <a:gd name="T69" fmla="*/ 56 h 67"/>
                <a:gd name="T70" fmla="*/ 99 w 118"/>
                <a:gd name="T71" fmla="*/ 56 h 67"/>
                <a:gd name="T72" fmla="*/ 66 w 118"/>
                <a:gd name="T73" fmla="*/ 56 h 67"/>
                <a:gd name="T74" fmla="*/ 86 w 118"/>
                <a:gd name="T75" fmla="*/ 26 h 67"/>
                <a:gd name="T76" fmla="*/ 88 w 118"/>
                <a:gd name="T77" fmla="*/ 28 h 67"/>
                <a:gd name="T78" fmla="*/ 90 w 118"/>
                <a:gd name="T79" fmla="*/ 30 h 67"/>
                <a:gd name="T80" fmla="*/ 73 w 118"/>
                <a:gd name="T81" fmla="*/ 56 h 67"/>
                <a:gd name="T82" fmla="*/ 66 w 118"/>
                <a:gd name="T83" fmla="*/ 56 h 67"/>
                <a:gd name="T84" fmla="*/ 55 w 118"/>
                <a:gd name="T85" fmla="*/ 56 h 67"/>
                <a:gd name="T86" fmla="*/ 53 w 118"/>
                <a:gd name="T87" fmla="*/ 56 h 67"/>
                <a:gd name="T88" fmla="*/ 50 w 118"/>
                <a:gd name="T89" fmla="*/ 52 h 67"/>
                <a:gd name="T90" fmla="*/ 73 w 118"/>
                <a:gd name="T91" fmla="*/ 18 h 67"/>
                <a:gd name="T92" fmla="*/ 79 w 118"/>
                <a:gd name="T93" fmla="*/ 21 h 67"/>
                <a:gd name="T94" fmla="*/ 55 w 118"/>
                <a:gd name="T95" fmla="*/ 56 h 67"/>
                <a:gd name="T96" fmla="*/ 55 w 118"/>
                <a:gd name="T97" fmla="*/ 56 h 67"/>
                <a:gd name="T98" fmla="*/ 55 w 118"/>
                <a:gd name="T99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8" h="67">
                  <a:moveTo>
                    <a:pt x="48" y="67"/>
                  </a:moveTo>
                  <a:cubicBezTo>
                    <a:pt x="48" y="67"/>
                    <a:pt x="49" y="67"/>
                    <a:pt x="50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7" y="67"/>
                    <a:pt x="117" y="67"/>
                    <a:pt x="118" y="67"/>
                  </a:cubicBezTo>
                  <a:cubicBezTo>
                    <a:pt x="118" y="66"/>
                    <a:pt x="118" y="65"/>
                    <a:pt x="118" y="65"/>
                  </a:cubicBezTo>
                  <a:cubicBezTo>
                    <a:pt x="117" y="47"/>
                    <a:pt x="108" y="31"/>
                    <a:pt x="95" y="19"/>
                  </a:cubicBezTo>
                  <a:cubicBezTo>
                    <a:pt x="82" y="7"/>
                    <a:pt x="64" y="0"/>
                    <a:pt x="46" y="0"/>
                  </a:cubicBezTo>
                  <a:cubicBezTo>
                    <a:pt x="30" y="0"/>
                    <a:pt x="14" y="6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18"/>
                    <a:pt x="1" y="19"/>
                    <a:pt x="1" y="20"/>
                  </a:cubicBezTo>
                  <a:lnTo>
                    <a:pt x="48" y="67"/>
                  </a:lnTo>
                  <a:close/>
                  <a:moveTo>
                    <a:pt x="39" y="41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60" y="13"/>
                    <a:pt x="63" y="14"/>
                    <a:pt x="65" y="15"/>
                  </a:cubicBezTo>
                  <a:cubicBezTo>
                    <a:pt x="44" y="46"/>
                    <a:pt x="44" y="46"/>
                    <a:pt x="44" y="46"/>
                  </a:cubicBezTo>
                  <a:lnTo>
                    <a:pt x="39" y="41"/>
                  </a:lnTo>
                  <a:close/>
                  <a:moveTo>
                    <a:pt x="46" y="12"/>
                  </a:moveTo>
                  <a:cubicBezTo>
                    <a:pt x="47" y="12"/>
                    <a:pt x="48" y="12"/>
                    <a:pt x="48" y="12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2" y="12"/>
                    <a:pt x="44" y="12"/>
                    <a:pt x="46" y="12"/>
                  </a:cubicBezTo>
                  <a:close/>
                  <a:moveTo>
                    <a:pt x="27" y="15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0" y="18"/>
                    <a:pt x="23" y="17"/>
                    <a:pt x="26" y="16"/>
                  </a:cubicBezTo>
                  <a:cubicBezTo>
                    <a:pt x="26" y="15"/>
                    <a:pt x="27" y="15"/>
                    <a:pt x="27" y="15"/>
                  </a:cubicBezTo>
                  <a:close/>
                  <a:moveTo>
                    <a:pt x="84" y="56"/>
                  </a:moveTo>
                  <a:cubicBezTo>
                    <a:pt x="96" y="37"/>
                    <a:pt x="96" y="37"/>
                    <a:pt x="96" y="37"/>
                  </a:cubicBezTo>
                  <a:cubicBezTo>
                    <a:pt x="97" y="39"/>
                    <a:pt x="98" y="40"/>
                    <a:pt x="98" y="41"/>
                  </a:cubicBezTo>
                  <a:cubicBezTo>
                    <a:pt x="88" y="56"/>
                    <a:pt x="88" y="56"/>
                    <a:pt x="88" y="56"/>
                  </a:cubicBezTo>
                  <a:lnTo>
                    <a:pt x="84" y="56"/>
                  </a:lnTo>
                  <a:close/>
                  <a:moveTo>
                    <a:pt x="99" y="56"/>
                  </a:moveTo>
                  <a:cubicBezTo>
                    <a:pt x="103" y="50"/>
                    <a:pt x="103" y="50"/>
                    <a:pt x="103" y="50"/>
                  </a:cubicBezTo>
                  <a:cubicBezTo>
                    <a:pt x="104" y="52"/>
                    <a:pt x="104" y="54"/>
                    <a:pt x="105" y="56"/>
                  </a:cubicBezTo>
                  <a:lnTo>
                    <a:pt x="99" y="56"/>
                  </a:lnTo>
                  <a:close/>
                  <a:moveTo>
                    <a:pt x="66" y="5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6" y="27"/>
                    <a:pt x="87" y="27"/>
                    <a:pt x="88" y="28"/>
                  </a:cubicBezTo>
                  <a:cubicBezTo>
                    <a:pt x="88" y="29"/>
                    <a:pt x="89" y="29"/>
                    <a:pt x="90" y="30"/>
                  </a:cubicBezTo>
                  <a:cubicBezTo>
                    <a:pt x="73" y="56"/>
                    <a:pt x="73" y="56"/>
                    <a:pt x="73" y="56"/>
                  </a:cubicBezTo>
                  <a:lnTo>
                    <a:pt x="66" y="56"/>
                  </a:lnTo>
                  <a:close/>
                  <a:moveTo>
                    <a:pt x="55" y="56"/>
                  </a:moveTo>
                  <a:cubicBezTo>
                    <a:pt x="53" y="56"/>
                    <a:pt x="53" y="56"/>
                    <a:pt x="53" y="5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75" y="19"/>
                    <a:pt x="77" y="20"/>
                    <a:pt x="79" y="21"/>
                  </a:cubicBezTo>
                  <a:lnTo>
                    <a:pt x="55" y="56"/>
                  </a:lnTo>
                  <a:close/>
                  <a:moveTo>
                    <a:pt x="55" y="56"/>
                  </a:moveTo>
                  <a:cubicBezTo>
                    <a:pt x="55" y="56"/>
                    <a:pt x="55" y="56"/>
                    <a:pt x="55" y="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7354888" y="2968625"/>
              <a:ext cx="322263" cy="517525"/>
            </a:xfrm>
            <a:custGeom>
              <a:avLst/>
              <a:gdLst>
                <a:gd name="T0" fmla="*/ 65 w 65"/>
                <a:gd name="T1" fmla="*/ 46 h 104"/>
                <a:gd name="T2" fmla="*/ 19 w 65"/>
                <a:gd name="T3" fmla="*/ 1 h 104"/>
                <a:gd name="T4" fmla="*/ 18 w 65"/>
                <a:gd name="T5" fmla="*/ 0 h 104"/>
                <a:gd name="T6" fmla="*/ 16 w 65"/>
                <a:gd name="T7" fmla="*/ 1 h 104"/>
                <a:gd name="T8" fmla="*/ 0 w 65"/>
                <a:gd name="T9" fmla="*/ 47 h 104"/>
                <a:gd name="T10" fmla="*/ 28 w 65"/>
                <a:gd name="T11" fmla="*/ 104 h 104"/>
                <a:gd name="T12" fmla="*/ 30 w 65"/>
                <a:gd name="T13" fmla="*/ 104 h 104"/>
                <a:gd name="T14" fmla="*/ 30 w 65"/>
                <a:gd name="T15" fmla="*/ 104 h 104"/>
                <a:gd name="T16" fmla="*/ 31 w 65"/>
                <a:gd name="T17" fmla="*/ 103 h 104"/>
                <a:gd name="T18" fmla="*/ 65 w 65"/>
                <a:gd name="T19" fmla="*/ 49 h 104"/>
                <a:gd name="T20" fmla="*/ 65 w 65"/>
                <a:gd name="T21" fmla="*/ 46 h 104"/>
                <a:gd name="T22" fmla="*/ 51 w 65"/>
                <a:gd name="T23" fmla="*/ 49 h 104"/>
                <a:gd name="T24" fmla="*/ 28 w 65"/>
                <a:gd name="T25" fmla="*/ 88 h 104"/>
                <a:gd name="T26" fmla="*/ 18 w 65"/>
                <a:gd name="T27" fmla="*/ 74 h 104"/>
                <a:gd name="T28" fmla="*/ 12 w 65"/>
                <a:gd name="T29" fmla="*/ 47 h 104"/>
                <a:gd name="T30" fmla="*/ 15 w 65"/>
                <a:gd name="T31" fmla="*/ 26 h 104"/>
                <a:gd name="T32" fmla="*/ 19 w 65"/>
                <a:gd name="T33" fmla="*/ 17 h 104"/>
                <a:gd name="T34" fmla="*/ 51 w 65"/>
                <a:gd name="T35" fmla="*/ 49 h 104"/>
                <a:gd name="T36" fmla="*/ 51 w 65"/>
                <a:gd name="T37" fmla="*/ 49 h 104"/>
                <a:gd name="T38" fmla="*/ 51 w 65"/>
                <a:gd name="T3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5" h="104">
                  <a:moveTo>
                    <a:pt x="65" y="46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8" y="0"/>
                    <a:pt x="18" y="0"/>
                  </a:cubicBezTo>
                  <a:cubicBezTo>
                    <a:pt x="17" y="0"/>
                    <a:pt x="17" y="1"/>
                    <a:pt x="16" y="1"/>
                  </a:cubicBezTo>
                  <a:cubicBezTo>
                    <a:pt x="6" y="14"/>
                    <a:pt x="0" y="30"/>
                    <a:pt x="0" y="47"/>
                  </a:cubicBezTo>
                  <a:cubicBezTo>
                    <a:pt x="0" y="69"/>
                    <a:pt x="10" y="90"/>
                    <a:pt x="28" y="104"/>
                  </a:cubicBezTo>
                  <a:cubicBezTo>
                    <a:pt x="29" y="104"/>
                    <a:pt x="29" y="104"/>
                    <a:pt x="30" y="104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1" y="104"/>
                    <a:pt x="31" y="104"/>
                    <a:pt x="31" y="103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8"/>
                    <a:pt x="65" y="47"/>
                    <a:pt x="65" y="46"/>
                  </a:cubicBezTo>
                  <a:close/>
                  <a:moveTo>
                    <a:pt x="51" y="49"/>
                  </a:moveTo>
                  <a:cubicBezTo>
                    <a:pt x="28" y="88"/>
                    <a:pt x="28" y="88"/>
                    <a:pt x="28" y="88"/>
                  </a:cubicBezTo>
                  <a:cubicBezTo>
                    <a:pt x="24" y="83"/>
                    <a:pt x="21" y="79"/>
                    <a:pt x="18" y="74"/>
                  </a:cubicBezTo>
                  <a:cubicBezTo>
                    <a:pt x="14" y="66"/>
                    <a:pt x="12" y="56"/>
                    <a:pt x="12" y="47"/>
                  </a:cubicBezTo>
                  <a:cubicBezTo>
                    <a:pt x="12" y="39"/>
                    <a:pt x="13" y="32"/>
                    <a:pt x="15" y="26"/>
                  </a:cubicBezTo>
                  <a:cubicBezTo>
                    <a:pt x="16" y="23"/>
                    <a:pt x="18" y="20"/>
                    <a:pt x="19" y="17"/>
                  </a:cubicBezTo>
                  <a:lnTo>
                    <a:pt x="51" y="49"/>
                  </a:lnTo>
                  <a:close/>
                  <a:moveTo>
                    <a:pt x="51" y="49"/>
                  </a:moveTo>
                  <a:cubicBezTo>
                    <a:pt x="51" y="49"/>
                    <a:pt x="51" y="49"/>
                    <a:pt x="51" y="4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 noEditPoints="1"/>
            </p:cNvSpPr>
            <p:nvPr/>
          </p:nvSpPr>
          <p:spPr bwMode="auto">
            <a:xfrm>
              <a:off x="7553325" y="3227388"/>
              <a:ext cx="514350" cy="333375"/>
            </a:xfrm>
            <a:custGeom>
              <a:avLst/>
              <a:gdLst>
                <a:gd name="T0" fmla="*/ 102 w 104"/>
                <a:gd name="T1" fmla="*/ 0 h 67"/>
                <a:gd name="T2" fmla="*/ 37 w 104"/>
                <a:gd name="T3" fmla="*/ 0 h 67"/>
                <a:gd name="T4" fmla="*/ 35 w 104"/>
                <a:gd name="T5" fmla="*/ 1 h 67"/>
                <a:gd name="T6" fmla="*/ 1 w 104"/>
                <a:gd name="T7" fmla="*/ 57 h 67"/>
                <a:gd name="T8" fmla="*/ 0 w 104"/>
                <a:gd name="T9" fmla="*/ 59 h 67"/>
                <a:gd name="T10" fmla="*/ 1 w 104"/>
                <a:gd name="T11" fmla="*/ 60 h 67"/>
                <a:gd name="T12" fmla="*/ 32 w 104"/>
                <a:gd name="T13" fmla="*/ 67 h 67"/>
                <a:gd name="T14" fmla="*/ 81 w 104"/>
                <a:gd name="T15" fmla="*/ 49 h 67"/>
                <a:gd name="T16" fmla="*/ 104 w 104"/>
                <a:gd name="T17" fmla="*/ 2 h 67"/>
                <a:gd name="T18" fmla="*/ 104 w 104"/>
                <a:gd name="T19" fmla="*/ 1 h 67"/>
                <a:gd name="T20" fmla="*/ 102 w 104"/>
                <a:gd name="T21" fmla="*/ 0 h 67"/>
                <a:gd name="T22" fmla="*/ 102 w 104"/>
                <a:gd name="T23" fmla="*/ 0 h 67"/>
                <a:gd name="T24" fmla="*/ 102 w 104"/>
                <a:gd name="T25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67">
                  <a:moveTo>
                    <a:pt x="102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0"/>
                    <a:pt x="35" y="1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0" y="59"/>
                    <a:pt x="1" y="60"/>
                    <a:pt x="1" y="60"/>
                  </a:cubicBezTo>
                  <a:cubicBezTo>
                    <a:pt x="11" y="65"/>
                    <a:pt x="22" y="67"/>
                    <a:pt x="32" y="67"/>
                  </a:cubicBezTo>
                  <a:cubicBezTo>
                    <a:pt x="50" y="67"/>
                    <a:pt x="68" y="60"/>
                    <a:pt x="81" y="49"/>
                  </a:cubicBezTo>
                  <a:cubicBezTo>
                    <a:pt x="94" y="37"/>
                    <a:pt x="103" y="20"/>
                    <a:pt x="104" y="2"/>
                  </a:cubicBezTo>
                  <a:cubicBezTo>
                    <a:pt x="104" y="2"/>
                    <a:pt x="104" y="1"/>
                    <a:pt x="104" y="1"/>
                  </a:cubicBezTo>
                  <a:cubicBezTo>
                    <a:pt x="103" y="0"/>
                    <a:pt x="103" y="0"/>
                    <a:pt x="102" y="0"/>
                  </a:cubicBezTo>
                  <a:close/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 44"/>
          <p:cNvSpPr>
            <a:spLocks noEditPoints="1"/>
          </p:cNvSpPr>
          <p:nvPr/>
        </p:nvSpPr>
        <p:spPr bwMode="auto">
          <a:xfrm>
            <a:off x="5071423" y="4313759"/>
            <a:ext cx="489665" cy="372825"/>
          </a:xfrm>
          <a:custGeom>
            <a:avLst/>
            <a:gdLst>
              <a:gd name="T0" fmla="*/ 146 w 148"/>
              <a:gd name="T1" fmla="*/ 86 h 112"/>
              <a:gd name="T2" fmla="*/ 50 w 148"/>
              <a:gd name="T3" fmla="*/ 86 h 112"/>
              <a:gd name="T4" fmla="*/ 47 w 148"/>
              <a:gd name="T5" fmla="*/ 83 h 112"/>
              <a:gd name="T6" fmla="*/ 47 w 148"/>
              <a:gd name="T7" fmla="*/ 23 h 112"/>
              <a:gd name="T8" fmla="*/ 50 w 148"/>
              <a:gd name="T9" fmla="*/ 21 h 112"/>
              <a:gd name="T10" fmla="*/ 146 w 148"/>
              <a:gd name="T11" fmla="*/ 21 h 112"/>
              <a:gd name="T12" fmla="*/ 148 w 148"/>
              <a:gd name="T13" fmla="*/ 23 h 112"/>
              <a:gd name="T14" fmla="*/ 148 w 148"/>
              <a:gd name="T15" fmla="*/ 83 h 112"/>
              <a:gd name="T16" fmla="*/ 146 w 148"/>
              <a:gd name="T17" fmla="*/ 86 h 112"/>
              <a:gd name="T18" fmla="*/ 119 w 148"/>
              <a:gd name="T19" fmla="*/ 105 h 112"/>
              <a:gd name="T20" fmla="*/ 110 w 148"/>
              <a:gd name="T21" fmla="*/ 105 h 112"/>
              <a:gd name="T22" fmla="*/ 110 w 148"/>
              <a:gd name="T23" fmla="*/ 93 h 112"/>
              <a:gd name="T24" fmla="*/ 86 w 148"/>
              <a:gd name="T25" fmla="*/ 93 h 112"/>
              <a:gd name="T26" fmla="*/ 86 w 148"/>
              <a:gd name="T27" fmla="*/ 105 h 112"/>
              <a:gd name="T28" fmla="*/ 77 w 148"/>
              <a:gd name="T29" fmla="*/ 105 h 112"/>
              <a:gd name="T30" fmla="*/ 73 w 148"/>
              <a:gd name="T31" fmla="*/ 108 h 112"/>
              <a:gd name="T32" fmla="*/ 77 w 148"/>
              <a:gd name="T33" fmla="*/ 112 h 112"/>
              <a:gd name="T34" fmla="*/ 119 w 148"/>
              <a:gd name="T35" fmla="*/ 112 h 112"/>
              <a:gd name="T36" fmla="*/ 123 w 148"/>
              <a:gd name="T37" fmla="*/ 108 h 112"/>
              <a:gd name="T38" fmla="*/ 119 w 148"/>
              <a:gd name="T39" fmla="*/ 105 h 112"/>
              <a:gd name="T40" fmla="*/ 59 w 148"/>
              <a:gd name="T41" fmla="*/ 13 h 112"/>
              <a:gd name="T42" fmla="*/ 50 w 148"/>
              <a:gd name="T43" fmla="*/ 13 h 112"/>
              <a:gd name="T44" fmla="*/ 49 w 148"/>
              <a:gd name="T45" fmla="*/ 14 h 112"/>
              <a:gd name="T46" fmla="*/ 48 w 148"/>
              <a:gd name="T47" fmla="*/ 13 h 112"/>
              <a:gd name="T48" fmla="*/ 11 w 148"/>
              <a:gd name="T49" fmla="*/ 13 h 112"/>
              <a:gd name="T50" fmla="*/ 8 w 148"/>
              <a:gd name="T51" fmla="*/ 17 h 112"/>
              <a:gd name="T52" fmla="*/ 11 w 148"/>
              <a:gd name="T53" fmla="*/ 21 h 112"/>
              <a:gd name="T54" fmla="*/ 41 w 148"/>
              <a:gd name="T55" fmla="*/ 21 h 112"/>
              <a:gd name="T56" fmla="*/ 40 w 148"/>
              <a:gd name="T57" fmla="*/ 23 h 112"/>
              <a:gd name="T58" fmla="*/ 40 w 148"/>
              <a:gd name="T59" fmla="*/ 30 h 112"/>
              <a:gd name="T60" fmla="*/ 11 w 148"/>
              <a:gd name="T61" fmla="*/ 30 h 112"/>
              <a:gd name="T62" fmla="*/ 8 w 148"/>
              <a:gd name="T63" fmla="*/ 34 h 112"/>
              <a:gd name="T64" fmla="*/ 11 w 148"/>
              <a:gd name="T65" fmla="*/ 37 h 112"/>
              <a:gd name="T66" fmla="*/ 40 w 148"/>
              <a:gd name="T67" fmla="*/ 37 h 112"/>
              <a:gd name="T68" fmla="*/ 40 w 148"/>
              <a:gd name="T69" fmla="*/ 47 h 112"/>
              <a:gd name="T70" fmla="*/ 11 w 148"/>
              <a:gd name="T71" fmla="*/ 47 h 112"/>
              <a:gd name="T72" fmla="*/ 8 w 148"/>
              <a:gd name="T73" fmla="*/ 50 h 112"/>
              <a:gd name="T74" fmla="*/ 11 w 148"/>
              <a:gd name="T75" fmla="*/ 54 h 112"/>
              <a:gd name="T76" fmla="*/ 40 w 148"/>
              <a:gd name="T77" fmla="*/ 54 h 112"/>
              <a:gd name="T78" fmla="*/ 40 w 148"/>
              <a:gd name="T79" fmla="*/ 83 h 112"/>
              <a:gd name="T80" fmla="*/ 50 w 148"/>
              <a:gd name="T81" fmla="*/ 93 h 112"/>
              <a:gd name="T82" fmla="*/ 59 w 148"/>
              <a:gd name="T83" fmla="*/ 93 h 112"/>
              <a:gd name="T84" fmla="*/ 59 w 148"/>
              <a:gd name="T85" fmla="*/ 108 h 112"/>
              <a:gd name="T86" fmla="*/ 55 w 148"/>
              <a:gd name="T87" fmla="*/ 112 h 112"/>
              <a:gd name="T88" fmla="*/ 4 w 148"/>
              <a:gd name="T89" fmla="*/ 112 h 112"/>
              <a:gd name="T90" fmla="*/ 0 w 148"/>
              <a:gd name="T91" fmla="*/ 108 h 112"/>
              <a:gd name="T92" fmla="*/ 0 w 148"/>
              <a:gd name="T93" fmla="*/ 3 h 112"/>
              <a:gd name="T94" fmla="*/ 4 w 148"/>
              <a:gd name="T95" fmla="*/ 0 h 112"/>
              <a:gd name="T96" fmla="*/ 55 w 148"/>
              <a:gd name="T97" fmla="*/ 0 h 112"/>
              <a:gd name="T98" fmla="*/ 59 w 148"/>
              <a:gd name="T99" fmla="*/ 3 h 112"/>
              <a:gd name="T100" fmla="*/ 59 w 148"/>
              <a:gd name="T101" fmla="*/ 13 h 112"/>
              <a:gd name="T102" fmla="*/ 24 w 148"/>
              <a:gd name="T103" fmla="*/ 85 h 112"/>
              <a:gd name="T104" fmla="*/ 30 w 148"/>
              <a:gd name="T105" fmla="*/ 91 h 112"/>
              <a:gd name="T106" fmla="*/ 35 w 148"/>
              <a:gd name="T107" fmla="*/ 85 h 112"/>
              <a:gd name="T108" fmla="*/ 30 w 148"/>
              <a:gd name="T109" fmla="*/ 80 h 112"/>
              <a:gd name="T110" fmla="*/ 24 w 148"/>
              <a:gd name="T111" fmla="*/ 85 h 112"/>
              <a:gd name="T112" fmla="*/ 24 w 148"/>
              <a:gd name="T113" fmla="*/ 85 h 112"/>
              <a:gd name="T114" fmla="*/ 24 w 148"/>
              <a:gd name="T115" fmla="*/ 8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8" h="112">
                <a:moveTo>
                  <a:pt x="146" y="86"/>
                </a:moveTo>
                <a:cubicBezTo>
                  <a:pt x="50" y="86"/>
                  <a:pt x="50" y="86"/>
                  <a:pt x="50" y="86"/>
                </a:cubicBezTo>
                <a:cubicBezTo>
                  <a:pt x="49" y="86"/>
                  <a:pt x="47" y="85"/>
                  <a:pt x="47" y="8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2"/>
                  <a:pt x="49" y="21"/>
                  <a:pt x="50" y="21"/>
                </a:cubicBezTo>
                <a:cubicBezTo>
                  <a:pt x="146" y="21"/>
                  <a:pt x="146" y="21"/>
                  <a:pt x="146" y="21"/>
                </a:cubicBezTo>
                <a:cubicBezTo>
                  <a:pt x="147" y="21"/>
                  <a:pt x="148" y="22"/>
                  <a:pt x="148" y="2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48" y="85"/>
                  <a:pt x="147" y="86"/>
                  <a:pt x="146" y="86"/>
                </a:cubicBezTo>
                <a:close/>
                <a:moveTo>
                  <a:pt x="119" y="105"/>
                </a:moveTo>
                <a:cubicBezTo>
                  <a:pt x="110" y="105"/>
                  <a:pt x="110" y="105"/>
                  <a:pt x="110" y="105"/>
                </a:cubicBezTo>
                <a:cubicBezTo>
                  <a:pt x="110" y="93"/>
                  <a:pt x="110" y="93"/>
                  <a:pt x="110" y="93"/>
                </a:cubicBezTo>
                <a:cubicBezTo>
                  <a:pt x="86" y="93"/>
                  <a:pt x="86" y="93"/>
                  <a:pt x="86" y="93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75" y="105"/>
                  <a:pt x="73" y="106"/>
                  <a:pt x="73" y="108"/>
                </a:cubicBezTo>
                <a:cubicBezTo>
                  <a:pt x="73" y="110"/>
                  <a:pt x="75" y="112"/>
                  <a:pt x="77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6"/>
                  <a:pt x="121" y="105"/>
                  <a:pt x="119" y="105"/>
                </a:cubicBezTo>
                <a:close/>
                <a:moveTo>
                  <a:pt x="59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49" y="13"/>
                  <a:pt x="49" y="14"/>
                </a:cubicBezTo>
                <a:cubicBezTo>
                  <a:pt x="48" y="13"/>
                  <a:pt x="48" y="13"/>
                  <a:pt x="48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9" y="13"/>
                  <a:pt x="8" y="15"/>
                  <a:pt x="8" y="17"/>
                </a:cubicBezTo>
                <a:cubicBezTo>
                  <a:pt x="8" y="19"/>
                  <a:pt x="9" y="21"/>
                  <a:pt x="11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0" y="22"/>
                  <a:pt x="40" y="22"/>
                  <a:pt x="40" y="23"/>
                </a:cubicBezTo>
                <a:cubicBezTo>
                  <a:pt x="40" y="30"/>
                  <a:pt x="40" y="30"/>
                  <a:pt x="40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9" y="30"/>
                  <a:pt x="8" y="32"/>
                  <a:pt x="8" y="34"/>
                </a:cubicBezTo>
                <a:cubicBezTo>
                  <a:pt x="8" y="36"/>
                  <a:pt x="9" y="37"/>
                  <a:pt x="11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47"/>
                  <a:pt x="40" y="47"/>
                  <a:pt x="40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9" y="47"/>
                  <a:pt x="8" y="48"/>
                  <a:pt x="8" y="50"/>
                </a:cubicBezTo>
                <a:cubicBezTo>
                  <a:pt x="8" y="52"/>
                  <a:pt x="9" y="54"/>
                  <a:pt x="11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83"/>
                  <a:pt x="40" y="83"/>
                  <a:pt x="40" y="83"/>
                </a:cubicBezTo>
                <a:cubicBezTo>
                  <a:pt x="40" y="89"/>
                  <a:pt x="45" y="93"/>
                  <a:pt x="50" y="93"/>
                </a:cubicBezTo>
                <a:cubicBezTo>
                  <a:pt x="59" y="93"/>
                  <a:pt x="59" y="93"/>
                  <a:pt x="59" y="93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9" y="110"/>
                  <a:pt x="57" y="112"/>
                  <a:pt x="55" y="112"/>
                </a:cubicBezTo>
                <a:cubicBezTo>
                  <a:pt x="4" y="112"/>
                  <a:pt x="4" y="112"/>
                  <a:pt x="4" y="112"/>
                </a:cubicBezTo>
                <a:cubicBezTo>
                  <a:pt x="2" y="112"/>
                  <a:pt x="0" y="110"/>
                  <a:pt x="0" y="10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7" y="0"/>
                  <a:pt x="59" y="1"/>
                  <a:pt x="59" y="3"/>
                </a:cubicBezTo>
                <a:lnTo>
                  <a:pt x="59" y="13"/>
                </a:lnTo>
                <a:close/>
                <a:moveTo>
                  <a:pt x="24" y="85"/>
                </a:moveTo>
                <a:cubicBezTo>
                  <a:pt x="24" y="88"/>
                  <a:pt x="26" y="91"/>
                  <a:pt x="30" y="91"/>
                </a:cubicBezTo>
                <a:cubicBezTo>
                  <a:pt x="33" y="91"/>
                  <a:pt x="35" y="88"/>
                  <a:pt x="35" y="85"/>
                </a:cubicBezTo>
                <a:cubicBezTo>
                  <a:pt x="35" y="82"/>
                  <a:pt x="33" y="80"/>
                  <a:pt x="30" y="80"/>
                </a:cubicBezTo>
                <a:cubicBezTo>
                  <a:pt x="26" y="80"/>
                  <a:pt x="24" y="82"/>
                  <a:pt x="24" y="85"/>
                </a:cubicBezTo>
                <a:close/>
                <a:moveTo>
                  <a:pt x="24" y="85"/>
                </a:moveTo>
                <a:cubicBezTo>
                  <a:pt x="24" y="85"/>
                  <a:pt x="24" y="85"/>
                  <a:pt x="24" y="8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36636" y="1752600"/>
            <a:ext cx="10315553" cy="4495800"/>
            <a:chOff x="936636" y="1752600"/>
            <a:chExt cx="10315553" cy="4495800"/>
          </a:xfrm>
        </p:grpSpPr>
        <p:grpSp>
          <p:nvGrpSpPr>
            <p:cNvPr id="4" name="Group 3"/>
            <p:cNvGrpSpPr/>
            <p:nvPr/>
          </p:nvGrpSpPr>
          <p:grpSpPr>
            <a:xfrm>
              <a:off x="936636" y="1752600"/>
              <a:ext cx="5090410" cy="1934118"/>
              <a:chOff x="699202" y="1828800"/>
              <a:chExt cx="5090410" cy="1934118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3351212" y="1828800"/>
                <a:ext cx="2438400" cy="1600671"/>
                <a:chOff x="3351212" y="2057400"/>
                <a:chExt cx="2438400" cy="1600671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3351212" y="2580853"/>
                  <a:ext cx="24384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6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3351212" y="2057400"/>
                  <a:ext cx="2438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kern="0" dirty="0" smtClean="0">
                      <a:solidFill>
                        <a:schemeClr val="accent1"/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</a:p>
              </p:txBody>
            </p:sp>
          </p:grp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99202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2"/>
                <a:srcRect/>
                <a:tile tx="0" ty="0" sx="20000" sy="20000" flip="none" algn="ctr"/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936636" y="4314282"/>
              <a:ext cx="5090410" cy="1934118"/>
              <a:chOff x="699202" y="1828800"/>
              <a:chExt cx="5090410" cy="193411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351212" y="1828800"/>
                <a:ext cx="2438400" cy="1600671"/>
                <a:chOff x="3351212" y="2057400"/>
                <a:chExt cx="2438400" cy="1600671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3351212" y="2580853"/>
                  <a:ext cx="24384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6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3351212" y="2057400"/>
                  <a:ext cx="2438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kern="0" dirty="0" smtClean="0">
                      <a:solidFill>
                        <a:schemeClr val="accent3"/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</a:p>
              </p:txBody>
            </p:sp>
          </p:grp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699202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3"/>
                <a:srcRect/>
                <a:tile tx="0" ty="0" sx="20000" sy="20000" flip="none" algn="r"/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6161779" y="1752600"/>
              <a:ext cx="5090410" cy="1934118"/>
              <a:chOff x="699202" y="1828800"/>
              <a:chExt cx="5090410" cy="1934118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3351212" y="1828800"/>
                <a:ext cx="2438400" cy="1600671"/>
                <a:chOff x="3351212" y="2057400"/>
                <a:chExt cx="2438400" cy="1600671"/>
              </a:xfrm>
            </p:grpSpPr>
            <p:sp>
              <p:nvSpPr>
                <p:cNvPr id="54" name="TextBox 53"/>
                <p:cNvSpPr txBox="1"/>
                <p:nvPr/>
              </p:nvSpPr>
              <p:spPr>
                <a:xfrm>
                  <a:off x="3351212" y="2580853"/>
                  <a:ext cx="24384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6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3351212" y="2057400"/>
                  <a:ext cx="2438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kern="0" dirty="0" smtClean="0">
                      <a:solidFill>
                        <a:schemeClr val="accent2"/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</a:p>
              </p:txBody>
            </p:sp>
          </p:grp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699202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4"/>
                <a:srcRect/>
                <a:tile tx="0" ty="0" sx="20000" sy="20000" flip="none" algn="ctr"/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161779" y="4314282"/>
              <a:ext cx="5090410" cy="1934118"/>
              <a:chOff x="699202" y="1828800"/>
              <a:chExt cx="5090410" cy="193411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3351212" y="1828800"/>
                <a:ext cx="2438400" cy="1600671"/>
                <a:chOff x="3351212" y="2057400"/>
                <a:chExt cx="2438400" cy="1600671"/>
              </a:xfrm>
            </p:grpSpPr>
            <p:sp>
              <p:nvSpPr>
                <p:cNvPr id="50" name="TextBox 49"/>
                <p:cNvSpPr txBox="1"/>
                <p:nvPr/>
              </p:nvSpPr>
              <p:spPr>
                <a:xfrm>
                  <a:off x="3351212" y="2580853"/>
                  <a:ext cx="2438400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a sample text. Insert your desired text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here.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This is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a sample </a:t>
                  </a:r>
                  <a:r>
                    <a:rPr lang="en-US" sz="1600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text. </a:t>
                  </a:r>
                  <a:endParaRPr lang="en-US" sz="16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3351212" y="2057400"/>
                  <a:ext cx="24384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kern="0" dirty="0" smtClean="0">
                      <a:solidFill>
                        <a:schemeClr val="accent4"/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SAMPLE TEXT</a:t>
                  </a:r>
                </a:p>
              </p:txBody>
            </p:sp>
          </p:grp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699202" y="1828800"/>
                <a:ext cx="2590800" cy="1934118"/>
              </a:xfrm>
              <a:custGeom>
                <a:avLst/>
                <a:gdLst>
                  <a:gd name="T0" fmla="*/ 1764 w 2091"/>
                  <a:gd name="T1" fmla="*/ 1561 h 1561"/>
                  <a:gd name="T2" fmla="*/ 0 w 2091"/>
                  <a:gd name="T3" fmla="*/ 1561 h 1561"/>
                  <a:gd name="T4" fmla="*/ 325 w 2091"/>
                  <a:gd name="T5" fmla="*/ 0 h 1561"/>
                  <a:gd name="T6" fmla="*/ 2091 w 2091"/>
                  <a:gd name="T7" fmla="*/ 0 h 1561"/>
                  <a:gd name="T8" fmla="*/ 1764 w 2091"/>
                  <a:gd name="T9" fmla="*/ 1561 h 1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1" h="1561">
                    <a:moveTo>
                      <a:pt x="1764" y="1561"/>
                    </a:moveTo>
                    <a:lnTo>
                      <a:pt x="0" y="1561"/>
                    </a:lnTo>
                    <a:lnTo>
                      <a:pt x="325" y="0"/>
                    </a:lnTo>
                    <a:lnTo>
                      <a:pt x="2091" y="0"/>
                    </a:lnTo>
                    <a:lnTo>
                      <a:pt x="1764" y="1561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tile tx="0" ty="0" sx="15000" sy="15000" flip="none" algn="r"/>
              </a:blip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25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775410"/>
            <a:ext cx="6382139" cy="4082590"/>
          </a:xfrm>
          <a:custGeom>
            <a:avLst/>
            <a:gdLst>
              <a:gd name="connsiteX0" fmla="*/ 0 w 5637212"/>
              <a:gd name="connsiteY0" fmla="*/ 0 h 4191000"/>
              <a:gd name="connsiteX1" fmla="*/ 5637212 w 5637212"/>
              <a:gd name="connsiteY1" fmla="*/ 0 h 4191000"/>
              <a:gd name="connsiteX2" fmla="*/ 5637212 w 5637212"/>
              <a:gd name="connsiteY2" fmla="*/ 4191000 h 4191000"/>
              <a:gd name="connsiteX3" fmla="*/ 0 w 5637212"/>
              <a:gd name="connsiteY3" fmla="*/ 4191000 h 4191000"/>
              <a:gd name="connsiteX4" fmla="*/ 0 w 5637212"/>
              <a:gd name="connsiteY4" fmla="*/ 0 h 4191000"/>
              <a:gd name="connsiteX0" fmla="*/ 0 w 6551612"/>
              <a:gd name="connsiteY0" fmla="*/ 0 h 4191000"/>
              <a:gd name="connsiteX1" fmla="*/ 6551612 w 6551612"/>
              <a:gd name="connsiteY1" fmla="*/ 0 h 4191000"/>
              <a:gd name="connsiteX2" fmla="*/ 5637212 w 6551612"/>
              <a:gd name="connsiteY2" fmla="*/ 4191000 h 4191000"/>
              <a:gd name="connsiteX3" fmla="*/ 0 w 6551612"/>
              <a:gd name="connsiteY3" fmla="*/ 4191000 h 4191000"/>
              <a:gd name="connsiteX4" fmla="*/ 0 w 6551612"/>
              <a:gd name="connsiteY4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1612" h="4191000">
                <a:moveTo>
                  <a:pt x="0" y="0"/>
                </a:moveTo>
                <a:lnTo>
                  <a:pt x="6551612" y="0"/>
                </a:lnTo>
                <a:lnTo>
                  <a:pt x="5637212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35000" sy="35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79412" y="1516040"/>
            <a:ext cx="5637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SAMPLE TEXT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88934" y="4140875"/>
            <a:ext cx="49904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</a:t>
            </a:r>
          </a:p>
        </p:txBody>
      </p:sp>
      <p:sp>
        <p:nvSpPr>
          <p:cNvPr id="9" name="Freeform 8"/>
          <p:cNvSpPr/>
          <p:nvPr/>
        </p:nvSpPr>
        <p:spPr>
          <a:xfrm>
            <a:off x="6323250" y="-16042"/>
            <a:ext cx="5884791" cy="3785937"/>
          </a:xfrm>
          <a:custGeom>
            <a:avLst/>
            <a:gdLst>
              <a:gd name="connsiteX0" fmla="*/ 1175029 w 6937468"/>
              <a:gd name="connsiteY0" fmla="*/ 472240 h 4721469"/>
              <a:gd name="connsiteX1" fmla="*/ 6244334 w 6937468"/>
              <a:gd name="connsiteY1" fmla="*/ 472240 h 4721469"/>
              <a:gd name="connsiteX2" fmla="*/ 6260376 w 6937468"/>
              <a:gd name="connsiteY2" fmla="*/ 4258177 h 4721469"/>
              <a:gd name="connsiteX3" fmla="*/ 388966 w 6937468"/>
              <a:gd name="connsiteY3" fmla="*/ 4242135 h 4721469"/>
              <a:gd name="connsiteX4" fmla="*/ 1175029 w 6937468"/>
              <a:gd name="connsiteY4" fmla="*/ 472240 h 4721469"/>
              <a:gd name="connsiteX0" fmla="*/ 786063 w 6548502"/>
              <a:gd name="connsiteY0" fmla="*/ 472240 h 4721469"/>
              <a:gd name="connsiteX1" fmla="*/ 5855368 w 6548502"/>
              <a:gd name="connsiteY1" fmla="*/ 472240 h 4721469"/>
              <a:gd name="connsiteX2" fmla="*/ 5871410 w 6548502"/>
              <a:gd name="connsiteY2" fmla="*/ 4258177 h 4721469"/>
              <a:gd name="connsiteX3" fmla="*/ 0 w 6548502"/>
              <a:gd name="connsiteY3" fmla="*/ 4242135 h 4721469"/>
              <a:gd name="connsiteX4" fmla="*/ 786063 w 6548502"/>
              <a:gd name="connsiteY4" fmla="*/ 472240 h 4721469"/>
              <a:gd name="connsiteX0" fmla="*/ 786063 w 6548502"/>
              <a:gd name="connsiteY0" fmla="*/ 0 h 4249229"/>
              <a:gd name="connsiteX1" fmla="*/ 5855368 w 6548502"/>
              <a:gd name="connsiteY1" fmla="*/ 0 h 4249229"/>
              <a:gd name="connsiteX2" fmla="*/ 5871410 w 6548502"/>
              <a:gd name="connsiteY2" fmla="*/ 3785937 h 4249229"/>
              <a:gd name="connsiteX3" fmla="*/ 0 w 6548502"/>
              <a:gd name="connsiteY3" fmla="*/ 3769895 h 4249229"/>
              <a:gd name="connsiteX4" fmla="*/ 786063 w 6548502"/>
              <a:gd name="connsiteY4" fmla="*/ 0 h 4249229"/>
              <a:gd name="connsiteX0" fmla="*/ 786063 w 5871410"/>
              <a:gd name="connsiteY0" fmla="*/ 0 h 4249229"/>
              <a:gd name="connsiteX1" fmla="*/ 5855368 w 5871410"/>
              <a:gd name="connsiteY1" fmla="*/ 0 h 4249229"/>
              <a:gd name="connsiteX2" fmla="*/ 5871410 w 5871410"/>
              <a:gd name="connsiteY2" fmla="*/ 3785937 h 4249229"/>
              <a:gd name="connsiteX3" fmla="*/ 0 w 5871410"/>
              <a:gd name="connsiteY3" fmla="*/ 3769895 h 4249229"/>
              <a:gd name="connsiteX4" fmla="*/ 786063 w 5871410"/>
              <a:gd name="connsiteY4" fmla="*/ 0 h 4249229"/>
              <a:gd name="connsiteX0" fmla="*/ 786063 w 5871410"/>
              <a:gd name="connsiteY0" fmla="*/ 0 h 3785937"/>
              <a:gd name="connsiteX1" fmla="*/ 5855368 w 5871410"/>
              <a:gd name="connsiteY1" fmla="*/ 0 h 3785937"/>
              <a:gd name="connsiteX2" fmla="*/ 5871410 w 5871410"/>
              <a:gd name="connsiteY2" fmla="*/ 3785937 h 3785937"/>
              <a:gd name="connsiteX3" fmla="*/ 0 w 5871410"/>
              <a:gd name="connsiteY3" fmla="*/ 3769895 h 3785937"/>
              <a:gd name="connsiteX4" fmla="*/ 786063 w 5871410"/>
              <a:gd name="connsiteY4" fmla="*/ 0 h 3785937"/>
              <a:gd name="connsiteX0" fmla="*/ 799444 w 5884791"/>
              <a:gd name="connsiteY0" fmla="*/ 279581 h 4065518"/>
              <a:gd name="connsiteX1" fmla="*/ 5868749 w 5884791"/>
              <a:gd name="connsiteY1" fmla="*/ 279581 h 4065518"/>
              <a:gd name="connsiteX2" fmla="*/ 5884791 w 5884791"/>
              <a:gd name="connsiteY2" fmla="*/ 4065518 h 4065518"/>
              <a:gd name="connsiteX3" fmla="*/ 0 w 5884791"/>
              <a:gd name="connsiteY3" fmla="*/ 4053937 h 4065518"/>
              <a:gd name="connsiteX4" fmla="*/ 799444 w 5884791"/>
              <a:gd name="connsiteY4" fmla="*/ 279581 h 4065518"/>
              <a:gd name="connsiteX0" fmla="*/ 799444 w 5884791"/>
              <a:gd name="connsiteY0" fmla="*/ 279581 h 4065518"/>
              <a:gd name="connsiteX1" fmla="*/ 5868749 w 5884791"/>
              <a:gd name="connsiteY1" fmla="*/ 279581 h 4065518"/>
              <a:gd name="connsiteX2" fmla="*/ 5884791 w 5884791"/>
              <a:gd name="connsiteY2" fmla="*/ 4065518 h 4065518"/>
              <a:gd name="connsiteX3" fmla="*/ 0 w 5884791"/>
              <a:gd name="connsiteY3" fmla="*/ 4053937 h 4065518"/>
              <a:gd name="connsiteX4" fmla="*/ 799444 w 5884791"/>
              <a:gd name="connsiteY4" fmla="*/ 279581 h 4065518"/>
              <a:gd name="connsiteX0" fmla="*/ 799444 w 5884791"/>
              <a:gd name="connsiteY0" fmla="*/ 0 h 3785937"/>
              <a:gd name="connsiteX1" fmla="*/ 5868749 w 5884791"/>
              <a:gd name="connsiteY1" fmla="*/ 0 h 3785937"/>
              <a:gd name="connsiteX2" fmla="*/ 5884791 w 5884791"/>
              <a:gd name="connsiteY2" fmla="*/ 3785937 h 3785937"/>
              <a:gd name="connsiteX3" fmla="*/ 0 w 5884791"/>
              <a:gd name="connsiteY3" fmla="*/ 3774356 h 3785937"/>
              <a:gd name="connsiteX4" fmla="*/ 799444 w 5884791"/>
              <a:gd name="connsiteY4" fmla="*/ 0 h 378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4791" h="3785937">
                <a:moveTo>
                  <a:pt x="799444" y="0"/>
                </a:moveTo>
                <a:lnTo>
                  <a:pt x="5868749" y="0"/>
                </a:lnTo>
                <a:cubicBezTo>
                  <a:pt x="5874096" y="1261979"/>
                  <a:pt x="5879444" y="2523958"/>
                  <a:pt x="5884791" y="3785937"/>
                </a:cubicBezTo>
                <a:lnTo>
                  <a:pt x="0" y="3774356"/>
                </a:lnTo>
                <a:lnTo>
                  <a:pt x="79944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0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114800"/>
            <a:ext cx="4288328" cy="2743200"/>
          </a:xfrm>
          <a:custGeom>
            <a:avLst/>
            <a:gdLst>
              <a:gd name="connsiteX0" fmla="*/ 0 w 5637212"/>
              <a:gd name="connsiteY0" fmla="*/ 0 h 4191000"/>
              <a:gd name="connsiteX1" fmla="*/ 5637212 w 5637212"/>
              <a:gd name="connsiteY1" fmla="*/ 0 h 4191000"/>
              <a:gd name="connsiteX2" fmla="*/ 5637212 w 5637212"/>
              <a:gd name="connsiteY2" fmla="*/ 4191000 h 4191000"/>
              <a:gd name="connsiteX3" fmla="*/ 0 w 5637212"/>
              <a:gd name="connsiteY3" fmla="*/ 4191000 h 4191000"/>
              <a:gd name="connsiteX4" fmla="*/ 0 w 5637212"/>
              <a:gd name="connsiteY4" fmla="*/ 0 h 4191000"/>
              <a:gd name="connsiteX0" fmla="*/ 0 w 6551612"/>
              <a:gd name="connsiteY0" fmla="*/ 0 h 4191000"/>
              <a:gd name="connsiteX1" fmla="*/ 6551612 w 6551612"/>
              <a:gd name="connsiteY1" fmla="*/ 0 h 4191000"/>
              <a:gd name="connsiteX2" fmla="*/ 5637212 w 6551612"/>
              <a:gd name="connsiteY2" fmla="*/ 4191000 h 4191000"/>
              <a:gd name="connsiteX3" fmla="*/ 0 w 6551612"/>
              <a:gd name="connsiteY3" fmla="*/ 4191000 h 4191000"/>
              <a:gd name="connsiteX4" fmla="*/ 0 w 6551612"/>
              <a:gd name="connsiteY4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1612" h="4191000">
                <a:moveTo>
                  <a:pt x="0" y="0"/>
                </a:moveTo>
                <a:lnTo>
                  <a:pt x="6551612" y="0"/>
                </a:lnTo>
                <a:lnTo>
                  <a:pt x="5637212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23000" sy="23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574964" y="1613309"/>
            <a:ext cx="499032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</a:t>
            </a:r>
          </a:p>
        </p:txBody>
      </p:sp>
      <p:sp>
        <p:nvSpPr>
          <p:cNvPr id="10" name="Rectangle 1"/>
          <p:cNvSpPr/>
          <p:nvPr/>
        </p:nvSpPr>
        <p:spPr>
          <a:xfrm flipH="1">
            <a:off x="7912358" y="4114800"/>
            <a:ext cx="4288328" cy="2743200"/>
          </a:xfrm>
          <a:custGeom>
            <a:avLst/>
            <a:gdLst>
              <a:gd name="connsiteX0" fmla="*/ 0 w 5637212"/>
              <a:gd name="connsiteY0" fmla="*/ 0 h 4191000"/>
              <a:gd name="connsiteX1" fmla="*/ 5637212 w 5637212"/>
              <a:gd name="connsiteY1" fmla="*/ 0 h 4191000"/>
              <a:gd name="connsiteX2" fmla="*/ 5637212 w 5637212"/>
              <a:gd name="connsiteY2" fmla="*/ 4191000 h 4191000"/>
              <a:gd name="connsiteX3" fmla="*/ 0 w 5637212"/>
              <a:gd name="connsiteY3" fmla="*/ 4191000 h 4191000"/>
              <a:gd name="connsiteX4" fmla="*/ 0 w 5637212"/>
              <a:gd name="connsiteY4" fmla="*/ 0 h 4191000"/>
              <a:gd name="connsiteX0" fmla="*/ 0 w 6551612"/>
              <a:gd name="connsiteY0" fmla="*/ 0 h 4191000"/>
              <a:gd name="connsiteX1" fmla="*/ 6551612 w 6551612"/>
              <a:gd name="connsiteY1" fmla="*/ 0 h 4191000"/>
              <a:gd name="connsiteX2" fmla="*/ 5637212 w 6551612"/>
              <a:gd name="connsiteY2" fmla="*/ 4191000 h 4191000"/>
              <a:gd name="connsiteX3" fmla="*/ 0 w 6551612"/>
              <a:gd name="connsiteY3" fmla="*/ 4191000 h 4191000"/>
              <a:gd name="connsiteX4" fmla="*/ 0 w 6551612"/>
              <a:gd name="connsiteY4" fmla="*/ 0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1612" h="4191000">
                <a:moveTo>
                  <a:pt x="0" y="0"/>
                </a:moveTo>
                <a:lnTo>
                  <a:pt x="6551612" y="0"/>
                </a:lnTo>
                <a:lnTo>
                  <a:pt x="5637212" y="4191000"/>
                </a:lnTo>
                <a:lnTo>
                  <a:pt x="0" y="4191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88907" y="1613309"/>
            <a:ext cx="5405505" cy="1965772"/>
            <a:chOff x="688907" y="1767968"/>
            <a:chExt cx="5405505" cy="1965772"/>
          </a:xfrm>
        </p:grpSpPr>
        <p:sp>
          <p:nvSpPr>
            <p:cNvPr id="12" name="TextBox 11"/>
            <p:cNvSpPr txBox="1"/>
            <p:nvPr/>
          </p:nvSpPr>
          <p:spPr>
            <a:xfrm>
              <a:off x="1293812" y="2164080"/>
              <a:ext cx="48006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</a:t>
              </a:r>
              <a:r>
                <a:rPr 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</a:t>
              </a:r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SAMPLE </a:t>
              </a:r>
              <a:r>
                <a:rPr 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TEXT. INSERT YOUR DESIRED TEXT </a:t>
              </a:r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HERE</a:t>
              </a:r>
              <a:endPara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688907" y="1767968"/>
              <a:ext cx="523231" cy="506413"/>
            </a:xfrm>
            <a:custGeom>
              <a:avLst/>
              <a:gdLst>
                <a:gd name="T0" fmla="*/ 0 w 280"/>
                <a:gd name="T1" fmla="*/ 271 h 271"/>
                <a:gd name="T2" fmla="*/ 0 w 280"/>
                <a:gd name="T3" fmla="*/ 149 h 271"/>
                <a:gd name="T4" fmla="*/ 83 w 280"/>
                <a:gd name="T5" fmla="*/ 0 h 271"/>
                <a:gd name="T6" fmla="*/ 129 w 280"/>
                <a:gd name="T7" fmla="*/ 0 h 271"/>
                <a:gd name="T8" fmla="*/ 68 w 280"/>
                <a:gd name="T9" fmla="*/ 149 h 271"/>
                <a:gd name="T10" fmla="*/ 119 w 280"/>
                <a:gd name="T11" fmla="*/ 149 h 271"/>
                <a:gd name="T12" fmla="*/ 119 w 280"/>
                <a:gd name="T13" fmla="*/ 271 h 271"/>
                <a:gd name="T14" fmla="*/ 0 w 280"/>
                <a:gd name="T15" fmla="*/ 271 h 271"/>
                <a:gd name="T16" fmla="*/ 158 w 280"/>
                <a:gd name="T17" fmla="*/ 271 h 271"/>
                <a:gd name="T18" fmla="*/ 158 w 280"/>
                <a:gd name="T19" fmla="*/ 149 h 271"/>
                <a:gd name="T20" fmla="*/ 241 w 280"/>
                <a:gd name="T21" fmla="*/ 0 h 271"/>
                <a:gd name="T22" fmla="*/ 280 w 280"/>
                <a:gd name="T23" fmla="*/ 0 h 271"/>
                <a:gd name="T24" fmla="*/ 221 w 280"/>
                <a:gd name="T25" fmla="*/ 149 h 271"/>
                <a:gd name="T26" fmla="*/ 280 w 280"/>
                <a:gd name="T27" fmla="*/ 149 h 271"/>
                <a:gd name="T28" fmla="*/ 280 w 280"/>
                <a:gd name="T29" fmla="*/ 271 h 271"/>
                <a:gd name="T30" fmla="*/ 158 w 280"/>
                <a:gd name="T31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0" h="271">
                  <a:moveTo>
                    <a:pt x="0" y="271"/>
                  </a:moveTo>
                  <a:lnTo>
                    <a:pt x="0" y="149"/>
                  </a:lnTo>
                  <a:lnTo>
                    <a:pt x="83" y="0"/>
                  </a:lnTo>
                  <a:lnTo>
                    <a:pt x="129" y="0"/>
                  </a:lnTo>
                  <a:lnTo>
                    <a:pt x="68" y="149"/>
                  </a:lnTo>
                  <a:lnTo>
                    <a:pt x="119" y="149"/>
                  </a:lnTo>
                  <a:lnTo>
                    <a:pt x="119" y="271"/>
                  </a:lnTo>
                  <a:lnTo>
                    <a:pt x="0" y="271"/>
                  </a:lnTo>
                  <a:close/>
                  <a:moveTo>
                    <a:pt x="158" y="271"/>
                  </a:moveTo>
                  <a:lnTo>
                    <a:pt x="158" y="149"/>
                  </a:lnTo>
                  <a:lnTo>
                    <a:pt x="241" y="0"/>
                  </a:lnTo>
                  <a:lnTo>
                    <a:pt x="280" y="0"/>
                  </a:lnTo>
                  <a:lnTo>
                    <a:pt x="221" y="149"/>
                  </a:lnTo>
                  <a:lnTo>
                    <a:pt x="280" y="149"/>
                  </a:lnTo>
                  <a:lnTo>
                    <a:pt x="280" y="271"/>
                  </a:lnTo>
                  <a:lnTo>
                    <a:pt x="158" y="271"/>
                  </a:lnTo>
                  <a:close/>
                </a:path>
              </a:pathLst>
            </a:custGeom>
            <a:solidFill>
              <a:srgbClr val="26262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reeform 12"/>
          <p:cNvSpPr/>
          <p:nvPr/>
        </p:nvSpPr>
        <p:spPr>
          <a:xfrm>
            <a:off x="3770489" y="4120444"/>
            <a:ext cx="4673600" cy="2743200"/>
          </a:xfrm>
          <a:custGeom>
            <a:avLst/>
            <a:gdLst>
              <a:gd name="connsiteX0" fmla="*/ 896488 w 5270788"/>
              <a:gd name="connsiteY0" fmla="*/ 342194 h 3421988"/>
              <a:gd name="connsiteX1" fmla="*/ 4373466 w 5270788"/>
              <a:gd name="connsiteY1" fmla="*/ 342194 h 3421988"/>
              <a:gd name="connsiteX2" fmla="*/ 4971777 w 5270788"/>
              <a:gd name="connsiteY2" fmla="*/ 3085394 h 3421988"/>
              <a:gd name="connsiteX3" fmla="*/ 298177 w 5270788"/>
              <a:gd name="connsiteY3" fmla="*/ 3074106 h 3421988"/>
              <a:gd name="connsiteX4" fmla="*/ 896488 w 5270788"/>
              <a:gd name="connsiteY4" fmla="*/ 342194 h 3421988"/>
              <a:gd name="connsiteX0" fmla="*/ 896488 w 5270788"/>
              <a:gd name="connsiteY0" fmla="*/ 0 h 3079794"/>
              <a:gd name="connsiteX1" fmla="*/ 4373466 w 5270788"/>
              <a:gd name="connsiteY1" fmla="*/ 0 h 3079794"/>
              <a:gd name="connsiteX2" fmla="*/ 4971777 w 5270788"/>
              <a:gd name="connsiteY2" fmla="*/ 2743200 h 3079794"/>
              <a:gd name="connsiteX3" fmla="*/ 298177 w 5270788"/>
              <a:gd name="connsiteY3" fmla="*/ 2731912 h 3079794"/>
              <a:gd name="connsiteX4" fmla="*/ 896488 w 5270788"/>
              <a:gd name="connsiteY4" fmla="*/ 0 h 3079794"/>
              <a:gd name="connsiteX0" fmla="*/ 598311 w 4972611"/>
              <a:gd name="connsiteY0" fmla="*/ 0 h 3079794"/>
              <a:gd name="connsiteX1" fmla="*/ 4075289 w 4972611"/>
              <a:gd name="connsiteY1" fmla="*/ 0 h 3079794"/>
              <a:gd name="connsiteX2" fmla="*/ 4673600 w 4972611"/>
              <a:gd name="connsiteY2" fmla="*/ 2743200 h 3079794"/>
              <a:gd name="connsiteX3" fmla="*/ 0 w 4972611"/>
              <a:gd name="connsiteY3" fmla="*/ 2731912 h 3079794"/>
              <a:gd name="connsiteX4" fmla="*/ 598311 w 4972611"/>
              <a:gd name="connsiteY4" fmla="*/ 0 h 3079794"/>
              <a:gd name="connsiteX0" fmla="*/ 598311 w 4673600"/>
              <a:gd name="connsiteY0" fmla="*/ 0 h 3079794"/>
              <a:gd name="connsiteX1" fmla="*/ 4075289 w 4673600"/>
              <a:gd name="connsiteY1" fmla="*/ 0 h 3079794"/>
              <a:gd name="connsiteX2" fmla="*/ 4673600 w 4673600"/>
              <a:gd name="connsiteY2" fmla="*/ 2743200 h 3079794"/>
              <a:gd name="connsiteX3" fmla="*/ 0 w 4673600"/>
              <a:gd name="connsiteY3" fmla="*/ 2731912 h 3079794"/>
              <a:gd name="connsiteX4" fmla="*/ 598311 w 4673600"/>
              <a:gd name="connsiteY4" fmla="*/ 0 h 3079794"/>
              <a:gd name="connsiteX0" fmla="*/ 598311 w 4673600"/>
              <a:gd name="connsiteY0" fmla="*/ 0 h 2743200"/>
              <a:gd name="connsiteX1" fmla="*/ 4075289 w 4673600"/>
              <a:gd name="connsiteY1" fmla="*/ 0 h 2743200"/>
              <a:gd name="connsiteX2" fmla="*/ 4673600 w 4673600"/>
              <a:gd name="connsiteY2" fmla="*/ 2743200 h 2743200"/>
              <a:gd name="connsiteX3" fmla="*/ 0 w 4673600"/>
              <a:gd name="connsiteY3" fmla="*/ 2731912 h 2743200"/>
              <a:gd name="connsiteX4" fmla="*/ 598311 w 46736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73600" h="2743200">
                <a:moveTo>
                  <a:pt x="598311" y="0"/>
                </a:moveTo>
                <a:lnTo>
                  <a:pt x="4075289" y="0"/>
                </a:lnTo>
                <a:lnTo>
                  <a:pt x="4673600" y="2743200"/>
                </a:lnTo>
                <a:lnTo>
                  <a:pt x="0" y="2731912"/>
                </a:lnTo>
                <a:lnTo>
                  <a:pt x="59831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2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INTERVIEW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7019" y="1981200"/>
            <a:ext cx="4643505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GREETING FROM US</a:t>
            </a:r>
            <a:endParaRPr lang="en-US" sz="72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3812" y="4663312"/>
            <a:ext cx="4267200" cy="1414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</a:t>
            </a:r>
            <a:r>
              <a:rPr lang="en-US" sz="2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</a:t>
            </a:r>
            <a:endParaRPr lang="en-US" sz="2000" kern="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688907" y="4267200"/>
            <a:ext cx="523231" cy="506413"/>
          </a:xfrm>
          <a:custGeom>
            <a:avLst/>
            <a:gdLst>
              <a:gd name="T0" fmla="*/ 0 w 280"/>
              <a:gd name="T1" fmla="*/ 271 h 271"/>
              <a:gd name="T2" fmla="*/ 0 w 280"/>
              <a:gd name="T3" fmla="*/ 149 h 271"/>
              <a:gd name="T4" fmla="*/ 83 w 280"/>
              <a:gd name="T5" fmla="*/ 0 h 271"/>
              <a:gd name="T6" fmla="*/ 129 w 280"/>
              <a:gd name="T7" fmla="*/ 0 h 271"/>
              <a:gd name="T8" fmla="*/ 68 w 280"/>
              <a:gd name="T9" fmla="*/ 149 h 271"/>
              <a:gd name="T10" fmla="*/ 119 w 280"/>
              <a:gd name="T11" fmla="*/ 149 h 271"/>
              <a:gd name="T12" fmla="*/ 119 w 280"/>
              <a:gd name="T13" fmla="*/ 271 h 271"/>
              <a:gd name="T14" fmla="*/ 0 w 280"/>
              <a:gd name="T15" fmla="*/ 271 h 271"/>
              <a:gd name="T16" fmla="*/ 158 w 280"/>
              <a:gd name="T17" fmla="*/ 271 h 271"/>
              <a:gd name="T18" fmla="*/ 158 w 280"/>
              <a:gd name="T19" fmla="*/ 149 h 271"/>
              <a:gd name="T20" fmla="*/ 241 w 280"/>
              <a:gd name="T21" fmla="*/ 0 h 271"/>
              <a:gd name="T22" fmla="*/ 280 w 280"/>
              <a:gd name="T23" fmla="*/ 0 h 271"/>
              <a:gd name="T24" fmla="*/ 221 w 280"/>
              <a:gd name="T25" fmla="*/ 149 h 271"/>
              <a:gd name="T26" fmla="*/ 280 w 280"/>
              <a:gd name="T27" fmla="*/ 149 h 271"/>
              <a:gd name="T28" fmla="*/ 280 w 280"/>
              <a:gd name="T29" fmla="*/ 271 h 271"/>
              <a:gd name="T30" fmla="*/ 158 w 280"/>
              <a:gd name="T31" fmla="*/ 271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0" h="271">
                <a:moveTo>
                  <a:pt x="0" y="271"/>
                </a:moveTo>
                <a:lnTo>
                  <a:pt x="0" y="149"/>
                </a:lnTo>
                <a:lnTo>
                  <a:pt x="83" y="0"/>
                </a:lnTo>
                <a:lnTo>
                  <a:pt x="129" y="0"/>
                </a:lnTo>
                <a:lnTo>
                  <a:pt x="68" y="149"/>
                </a:lnTo>
                <a:lnTo>
                  <a:pt x="119" y="149"/>
                </a:lnTo>
                <a:lnTo>
                  <a:pt x="119" y="271"/>
                </a:lnTo>
                <a:lnTo>
                  <a:pt x="0" y="271"/>
                </a:lnTo>
                <a:close/>
                <a:moveTo>
                  <a:pt x="158" y="271"/>
                </a:moveTo>
                <a:lnTo>
                  <a:pt x="158" y="149"/>
                </a:lnTo>
                <a:lnTo>
                  <a:pt x="241" y="0"/>
                </a:lnTo>
                <a:lnTo>
                  <a:pt x="280" y="0"/>
                </a:lnTo>
                <a:lnTo>
                  <a:pt x="221" y="149"/>
                </a:lnTo>
                <a:lnTo>
                  <a:pt x="280" y="149"/>
                </a:lnTo>
                <a:lnTo>
                  <a:pt x="280" y="271"/>
                </a:lnTo>
                <a:lnTo>
                  <a:pt x="158" y="271"/>
                </a:lnTo>
                <a:close/>
              </a:path>
            </a:pathLst>
          </a:custGeom>
          <a:solidFill>
            <a:srgbClr val="26262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478001" y="-19051"/>
            <a:ext cx="5710823" cy="3829051"/>
            <a:chOff x="6099175" y="-19051"/>
            <a:chExt cx="6089650" cy="408305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6099175" y="3175"/>
              <a:ext cx="3730625" cy="4060825"/>
            </a:xfrm>
            <a:custGeom>
              <a:avLst/>
              <a:gdLst>
                <a:gd name="T0" fmla="*/ 518 w 2350"/>
                <a:gd name="T1" fmla="*/ 0 h 2558"/>
                <a:gd name="T2" fmla="*/ 2350 w 2350"/>
                <a:gd name="T3" fmla="*/ 0 h 2558"/>
                <a:gd name="T4" fmla="*/ 1831 w 2350"/>
                <a:gd name="T5" fmla="*/ 2558 h 2558"/>
                <a:gd name="T6" fmla="*/ 0 w 2350"/>
                <a:gd name="T7" fmla="*/ 2553 h 2558"/>
                <a:gd name="T8" fmla="*/ 518 w 2350"/>
                <a:gd name="T9" fmla="*/ 0 h 2558"/>
                <a:gd name="T10" fmla="*/ 518 w 2350"/>
                <a:gd name="T11" fmla="*/ 0 h 2558"/>
                <a:gd name="T12" fmla="*/ 518 w 2350"/>
                <a:gd name="T13" fmla="*/ 0 h 2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0" h="2558">
                  <a:moveTo>
                    <a:pt x="518" y="0"/>
                  </a:moveTo>
                  <a:lnTo>
                    <a:pt x="2350" y="0"/>
                  </a:lnTo>
                  <a:lnTo>
                    <a:pt x="1831" y="2558"/>
                  </a:lnTo>
                  <a:lnTo>
                    <a:pt x="0" y="2553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518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552450" ty="0" sx="40000" sy="40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9523412" y="-19051"/>
              <a:ext cx="2665413" cy="1989819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31750" ty="0" sx="26000" sy="26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761412" y="1500649"/>
              <a:ext cx="3427413" cy="2558677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 dpi="0" rotWithShape="1">
              <a:blip r:embed="rId4"/>
              <a:srcRect/>
              <a:tile tx="552450" ty="0" sx="26000" sy="26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326120" y="4229100"/>
            <a:ext cx="533089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</a:t>
            </a:r>
          </a:p>
        </p:txBody>
      </p:sp>
    </p:spTree>
    <p:extLst>
      <p:ext uri="{BB962C8B-B14F-4D97-AF65-F5344CB8AC3E}">
        <p14:creationId xmlns:p14="http://schemas.microsoft.com/office/powerpoint/2010/main" val="104429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INTERVIEW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3712" y="3397454"/>
            <a:ext cx="4457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13412" y="1633478"/>
            <a:ext cx="5505450" cy="4397153"/>
            <a:chOff x="4551362" y="1447800"/>
            <a:chExt cx="6128849" cy="4895056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7466012" y="1447800"/>
              <a:ext cx="3214199" cy="2399506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4627562" y="1447800"/>
              <a:ext cx="3214199" cy="2399506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>
              <a:blip r:embed="rId3"/>
              <a:tile tx="31750" ty="0" sx="26000" sy="26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7389812" y="3943350"/>
              <a:ext cx="3214199" cy="2399506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551362" y="3943350"/>
              <a:ext cx="3214199" cy="2399506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 dpi="0" rotWithShape="1">
              <a:blip r:embed="rId5"/>
              <a:srcRect/>
              <a:tile tx="31750" ty="0" sx="26000" sy="26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93712" y="1680958"/>
            <a:ext cx="445770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SLIDEMODEL</a:t>
            </a:r>
          </a:p>
          <a:p>
            <a:pPr>
              <a:lnSpc>
                <a:spcPct val="80000"/>
              </a:lnSpc>
            </a:pPr>
            <a:r>
              <a:rPr lang="en-US" sz="6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DESIGN,</a:t>
            </a:r>
            <a:endParaRPr lang="en-US" sz="66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INTERVIEW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1341" y="4149062"/>
            <a:ext cx="6822440" cy="1832639"/>
            <a:chOff x="5282293" y="4185962"/>
            <a:chExt cx="8951497" cy="2404544"/>
          </a:xfrm>
        </p:grpSpPr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5282293" y="4191000"/>
              <a:ext cx="3214199" cy="2399506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30000" sy="30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056562" y="4191000"/>
              <a:ext cx="3214199" cy="2399506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1" h="1561">
                  <a:moveTo>
                    <a:pt x="1764" y="1561"/>
                  </a:moveTo>
                  <a:lnTo>
                    <a:pt x="0" y="1561"/>
                  </a:lnTo>
                  <a:lnTo>
                    <a:pt x="325" y="0"/>
                  </a:lnTo>
                  <a:lnTo>
                    <a:pt x="2091" y="0"/>
                  </a:lnTo>
                  <a:lnTo>
                    <a:pt x="1764" y="1561"/>
                  </a:lnTo>
                  <a:close/>
                </a:path>
              </a:pathLst>
            </a:custGeom>
            <a:blipFill dpi="0" rotWithShape="1">
              <a:blip r:embed="rId3"/>
              <a:srcRect/>
              <a:tile tx="0" ty="0" sx="25000" sy="25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0855988" y="4185962"/>
              <a:ext cx="3377802" cy="2404544"/>
            </a:xfrm>
            <a:custGeom>
              <a:avLst/>
              <a:gdLst>
                <a:gd name="T0" fmla="*/ 1764 w 2091"/>
                <a:gd name="T1" fmla="*/ 1561 h 1561"/>
                <a:gd name="T2" fmla="*/ 0 w 2091"/>
                <a:gd name="T3" fmla="*/ 1561 h 1561"/>
                <a:gd name="T4" fmla="*/ 325 w 2091"/>
                <a:gd name="T5" fmla="*/ 0 h 1561"/>
                <a:gd name="T6" fmla="*/ 2091 w 2091"/>
                <a:gd name="T7" fmla="*/ 0 h 1561"/>
                <a:gd name="T8" fmla="*/ 1764 w 2091"/>
                <a:gd name="T9" fmla="*/ 1561 h 1561"/>
                <a:gd name="connsiteX0" fmla="*/ 10472 w 10472"/>
                <a:gd name="connsiteY0" fmla="*/ 10000 h 10000"/>
                <a:gd name="connsiteX1" fmla="*/ 0 w 10472"/>
                <a:gd name="connsiteY1" fmla="*/ 10000 h 10000"/>
                <a:gd name="connsiteX2" fmla="*/ 1554 w 10472"/>
                <a:gd name="connsiteY2" fmla="*/ 0 h 10000"/>
                <a:gd name="connsiteX3" fmla="*/ 10000 w 10472"/>
                <a:gd name="connsiteY3" fmla="*/ 0 h 10000"/>
                <a:gd name="connsiteX4" fmla="*/ 10472 w 10472"/>
                <a:gd name="connsiteY4" fmla="*/ 10000 h 10000"/>
                <a:gd name="connsiteX0" fmla="*/ 10472 w 10507"/>
                <a:gd name="connsiteY0" fmla="*/ 10000 h 10000"/>
                <a:gd name="connsiteX1" fmla="*/ 0 w 10507"/>
                <a:gd name="connsiteY1" fmla="*/ 10000 h 10000"/>
                <a:gd name="connsiteX2" fmla="*/ 1554 w 10507"/>
                <a:gd name="connsiteY2" fmla="*/ 0 h 10000"/>
                <a:gd name="connsiteX3" fmla="*/ 10461 w 10507"/>
                <a:gd name="connsiteY3" fmla="*/ 0 h 10000"/>
                <a:gd name="connsiteX4" fmla="*/ 10472 w 10507"/>
                <a:gd name="connsiteY4" fmla="*/ 10000 h 10000"/>
                <a:gd name="connsiteX0" fmla="*/ 10472 w 10472"/>
                <a:gd name="connsiteY0" fmla="*/ 10000 h 10000"/>
                <a:gd name="connsiteX1" fmla="*/ 0 w 10472"/>
                <a:gd name="connsiteY1" fmla="*/ 10000 h 10000"/>
                <a:gd name="connsiteX2" fmla="*/ 1554 w 10472"/>
                <a:gd name="connsiteY2" fmla="*/ 0 h 10000"/>
                <a:gd name="connsiteX3" fmla="*/ 10461 w 10472"/>
                <a:gd name="connsiteY3" fmla="*/ 0 h 10000"/>
                <a:gd name="connsiteX4" fmla="*/ 10472 w 10472"/>
                <a:gd name="connsiteY4" fmla="*/ 10000 h 10000"/>
                <a:gd name="connsiteX0" fmla="*/ 10472 w 10472"/>
                <a:gd name="connsiteY0" fmla="*/ 10021 h 10021"/>
                <a:gd name="connsiteX1" fmla="*/ 0 w 10472"/>
                <a:gd name="connsiteY1" fmla="*/ 10021 h 10021"/>
                <a:gd name="connsiteX2" fmla="*/ 1554 w 10472"/>
                <a:gd name="connsiteY2" fmla="*/ 21 h 10021"/>
                <a:gd name="connsiteX3" fmla="*/ 10461 w 10472"/>
                <a:gd name="connsiteY3" fmla="*/ 0 h 10021"/>
                <a:gd name="connsiteX4" fmla="*/ 10472 w 10472"/>
                <a:gd name="connsiteY4" fmla="*/ 10021 h 10021"/>
                <a:gd name="connsiteX0" fmla="*/ 10472 w 10509"/>
                <a:gd name="connsiteY0" fmla="*/ 10000 h 10000"/>
                <a:gd name="connsiteX1" fmla="*/ 0 w 10509"/>
                <a:gd name="connsiteY1" fmla="*/ 10000 h 10000"/>
                <a:gd name="connsiteX2" fmla="*/ 1554 w 10509"/>
                <a:gd name="connsiteY2" fmla="*/ 0 h 10000"/>
                <a:gd name="connsiteX3" fmla="*/ 10509 w 10509"/>
                <a:gd name="connsiteY3" fmla="*/ 22 h 10000"/>
                <a:gd name="connsiteX4" fmla="*/ 10472 w 10509"/>
                <a:gd name="connsiteY4" fmla="*/ 10000 h 10000"/>
                <a:gd name="connsiteX0" fmla="*/ 10472 w 10509"/>
                <a:gd name="connsiteY0" fmla="*/ 10021 h 10021"/>
                <a:gd name="connsiteX1" fmla="*/ 0 w 10509"/>
                <a:gd name="connsiteY1" fmla="*/ 10021 h 10021"/>
                <a:gd name="connsiteX2" fmla="*/ 1554 w 10509"/>
                <a:gd name="connsiteY2" fmla="*/ 21 h 10021"/>
                <a:gd name="connsiteX3" fmla="*/ 10509 w 10509"/>
                <a:gd name="connsiteY3" fmla="*/ 0 h 10021"/>
                <a:gd name="connsiteX4" fmla="*/ 10472 w 10509"/>
                <a:gd name="connsiteY4" fmla="*/ 10021 h 10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09" h="10021">
                  <a:moveTo>
                    <a:pt x="10472" y="10021"/>
                  </a:moveTo>
                  <a:lnTo>
                    <a:pt x="0" y="10021"/>
                  </a:lnTo>
                  <a:lnTo>
                    <a:pt x="1554" y="21"/>
                  </a:lnTo>
                  <a:lnTo>
                    <a:pt x="10509" y="0"/>
                  </a:lnTo>
                  <a:cubicBezTo>
                    <a:pt x="10513" y="3333"/>
                    <a:pt x="10468" y="6688"/>
                    <a:pt x="10472" y="10021"/>
                  </a:cubicBezTo>
                  <a:close/>
                </a:path>
              </a:pathLst>
            </a:custGeom>
            <a:blipFill dpi="0" rotWithShape="1">
              <a:blip r:embed="rId4"/>
              <a:srcRect/>
              <a:tile tx="0" ty="0" sx="25000" sy="25000" flip="none" algn="ctr"/>
            </a:blip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Freeform 13"/>
          <p:cNvSpPr/>
          <p:nvPr/>
        </p:nvSpPr>
        <p:spPr>
          <a:xfrm>
            <a:off x="5392920" y="-23447"/>
            <a:ext cx="6813366" cy="4138246"/>
          </a:xfrm>
          <a:custGeom>
            <a:avLst/>
            <a:gdLst>
              <a:gd name="connsiteX0" fmla="*/ 1418050 w 8256697"/>
              <a:gd name="connsiteY0" fmla="*/ 533404 h 5321913"/>
              <a:gd name="connsiteX1" fmla="*/ 456757 w 8256697"/>
              <a:gd name="connsiteY1" fmla="*/ 4824050 h 5321913"/>
              <a:gd name="connsiteX2" fmla="*/ 7443711 w 8256697"/>
              <a:gd name="connsiteY2" fmla="*/ 4753712 h 5321913"/>
              <a:gd name="connsiteX3" fmla="*/ 7443711 w 8256697"/>
              <a:gd name="connsiteY3" fmla="*/ 533404 h 5321913"/>
              <a:gd name="connsiteX4" fmla="*/ 1418050 w 8256697"/>
              <a:gd name="connsiteY4" fmla="*/ 533404 h 5321913"/>
              <a:gd name="connsiteX0" fmla="*/ 1418050 w 8256697"/>
              <a:gd name="connsiteY0" fmla="*/ 0 h 4788509"/>
              <a:gd name="connsiteX1" fmla="*/ 456757 w 8256697"/>
              <a:gd name="connsiteY1" fmla="*/ 4290646 h 4788509"/>
              <a:gd name="connsiteX2" fmla="*/ 7443711 w 8256697"/>
              <a:gd name="connsiteY2" fmla="*/ 4220308 h 4788509"/>
              <a:gd name="connsiteX3" fmla="*/ 7443711 w 8256697"/>
              <a:gd name="connsiteY3" fmla="*/ 0 h 4788509"/>
              <a:gd name="connsiteX4" fmla="*/ 1418050 w 8256697"/>
              <a:gd name="connsiteY4" fmla="*/ 0 h 4788509"/>
              <a:gd name="connsiteX0" fmla="*/ 961293 w 7799940"/>
              <a:gd name="connsiteY0" fmla="*/ 0 h 4788509"/>
              <a:gd name="connsiteX1" fmla="*/ 0 w 7799940"/>
              <a:gd name="connsiteY1" fmla="*/ 4290646 h 4788509"/>
              <a:gd name="connsiteX2" fmla="*/ 6986954 w 7799940"/>
              <a:gd name="connsiteY2" fmla="*/ 4220308 h 4788509"/>
              <a:gd name="connsiteX3" fmla="*/ 6986954 w 7799940"/>
              <a:gd name="connsiteY3" fmla="*/ 0 h 4788509"/>
              <a:gd name="connsiteX4" fmla="*/ 961293 w 7799940"/>
              <a:gd name="connsiteY4" fmla="*/ 0 h 4788509"/>
              <a:gd name="connsiteX0" fmla="*/ 961293 w 7799940"/>
              <a:gd name="connsiteY0" fmla="*/ 0 h 4290646"/>
              <a:gd name="connsiteX1" fmla="*/ 0 w 7799940"/>
              <a:gd name="connsiteY1" fmla="*/ 4290646 h 4290646"/>
              <a:gd name="connsiteX2" fmla="*/ 6986954 w 7799940"/>
              <a:gd name="connsiteY2" fmla="*/ 4220308 h 4290646"/>
              <a:gd name="connsiteX3" fmla="*/ 6986954 w 7799940"/>
              <a:gd name="connsiteY3" fmla="*/ 0 h 4290646"/>
              <a:gd name="connsiteX4" fmla="*/ 961293 w 7799940"/>
              <a:gd name="connsiteY4" fmla="*/ 0 h 4290646"/>
              <a:gd name="connsiteX0" fmla="*/ 961293 w 6986954"/>
              <a:gd name="connsiteY0" fmla="*/ 0 h 4290646"/>
              <a:gd name="connsiteX1" fmla="*/ 0 w 6986954"/>
              <a:gd name="connsiteY1" fmla="*/ 4290646 h 4290646"/>
              <a:gd name="connsiteX2" fmla="*/ 6986954 w 6986954"/>
              <a:gd name="connsiteY2" fmla="*/ 4220308 h 4290646"/>
              <a:gd name="connsiteX3" fmla="*/ 6986954 w 6986954"/>
              <a:gd name="connsiteY3" fmla="*/ 0 h 4290646"/>
              <a:gd name="connsiteX4" fmla="*/ 961293 w 6986954"/>
              <a:gd name="connsiteY4" fmla="*/ 0 h 4290646"/>
              <a:gd name="connsiteX0" fmla="*/ 941196 w 6966857"/>
              <a:gd name="connsiteY0" fmla="*/ 315592 h 4576093"/>
              <a:gd name="connsiteX1" fmla="*/ 0 w 6966857"/>
              <a:gd name="connsiteY1" fmla="*/ 4576093 h 4576093"/>
              <a:gd name="connsiteX2" fmla="*/ 6966857 w 6966857"/>
              <a:gd name="connsiteY2" fmla="*/ 4535900 h 4576093"/>
              <a:gd name="connsiteX3" fmla="*/ 6966857 w 6966857"/>
              <a:gd name="connsiteY3" fmla="*/ 315592 h 4576093"/>
              <a:gd name="connsiteX4" fmla="*/ 941196 w 6966857"/>
              <a:gd name="connsiteY4" fmla="*/ 315592 h 4576093"/>
              <a:gd name="connsiteX0" fmla="*/ 941196 w 6966857"/>
              <a:gd name="connsiteY0" fmla="*/ 315592 h 4576093"/>
              <a:gd name="connsiteX1" fmla="*/ 0 w 6966857"/>
              <a:gd name="connsiteY1" fmla="*/ 4576093 h 4576093"/>
              <a:gd name="connsiteX2" fmla="*/ 6966857 w 6966857"/>
              <a:gd name="connsiteY2" fmla="*/ 4535900 h 4576093"/>
              <a:gd name="connsiteX3" fmla="*/ 6966857 w 6966857"/>
              <a:gd name="connsiteY3" fmla="*/ 315592 h 4576093"/>
              <a:gd name="connsiteX4" fmla="*/ 941196 w 6966857"/>
              <a:gd name="connsiteY4" fmla="*/ 315592 h 4576093"/>
              <a:gd name="connsiteX0" fmla="*/ 941196 w 6966857"/>
              <a:gd name="connsiteY0" fmla="*/ 0 h 4260501"/>
              <a:gd name="connsiteX1" fmla="*/ 0 w 6966857"/>
              <a:gd name="connsiteY1" fmla="*/ 4260501 h 4260501"/>
              <a:gd name="connsiteX2" fmla="*/ 6966857 w 6966857"/>
              <a:gd name="connsiteY2" fmla="*/ 4220308 h 4260501"/>
              <a:gd name="connsiteX3" fmla="*/ 6966857 w 6966857"/>
              <a:gd name="connsiteY3" fmla="*/ 0 h 4260501"/>
              <a:gd name="connsiteX4" fmla="*/ 941196 w 6966857"/>
              <a:gd name="connsiteY4" fmla="*/ 0 h 4260501"/>
              <a:gd name="connsiteX0" fmla="*/ 1263234 w 7732643"/>
              <a:gd name="connsiteY0" fmla="*/ 313359 h 4881742"/>
              <a:gd name="connsiteX1" fmla="*/ 322038 w 7732643"/>
              <a:gd name="connsiteY1" fmla="*/ 4573860 h 4881742"/>
              <a:gd name="connsiteX2" fmla="*/ 7278847 w 7732643"/>
              <a:gd name="connsiteY2" fmla="*/ 4543715 h 4881742"/>
              <a:gd name="connsiteX3" fmla="*/ 7288895 w 7732643"/>
              <a:gd name="connsiteY3" fmla="*/ 313359 h 4881742"/>
              <a:gd name="connsiteX4" fmla="*/ 1263234 w 7732643"/>
              <a:gd name="connsiteY4" fmla="*/ 313359 h 4881742"/>
              <a:gd name="connsiteX0" fmla="*/ 1263234 w 7732643"/>
              <a:gd name="connsiteY0" fmla="*/ 313359 h 4573860"/>
              <a:gd name="connsiteX1" fmla="*/ 322038 w 7732643"/>
              <a:gd name="connsiteY1" fmla="*/ 4573860 h 4573860"/>
              <a:gd name="connsiteX2" fmla="*/ 7278847 w 7732643"/>
              <a:gd name="connsiteY2" fmla="*/ 4543715 h 4573860"/>
              <a:gd name="connsiteX3" fmla="*/ 7288895 w 7732643"/>
              <a:gd name="connsiteY3" fmla="*/ 313359 h 4573860"/>
              <a:gd name="connsiteX4" fmla="*/ 1263234 w 7732643"/>
              <a:gd name="connsiteY4" fmla="*/ 313359 h 4573860"/>
              <a:gd name="connsiteX0" fmla="*/ 941196 w 7410605"/>
              <a:gd name="connsiteY0" fmla="*/ 313359 h 4573860"/>
              <a:gd name="connsiteX1" fmla="*/ 0 w 7410605"/>
              <a:gd name="connsiteY1" fmla="*/ 4573860 h 4573860"/>
              <a:gd name="connsiteX2" fmla="*/ 6956809 w 7410605"/>
              <a:gd name="connsiteY2" fmla="*/ 4543715 h 4573860"/>
              <a:gd name="connsiteX3" fmla="*/ 6966857 w 7410605"/>
              <a:gd name="connsiteY3" fmla="*/ 313359 h 4573860"/>
              <a:gd name="connsiteX4" fmla="*/ 941196 w 7410605"/>
              <a:gd name="connsiteY4" fmla="*/ 313359 h 4573860"/>
              <a:gd name="connsiteX0" fmla="*/ 941196 w 7410605"/>
              <a:gd name="connsiteY0" fmla="*/ 0 h 4260501"/>
              <a:gd name="connsiteX1" fmla="*/ 0 w 7410605"/>
              <a:gd name="connsiteY1" fmla="*/ 4260501 h 4260501"/>
              <a:gd name="connsiteX2" fmla="*/ 6956809 w 7410605"/>
              <a:gd name="connsiteY2" fmla="*/ 4230356 h 4260501"/>
              <a:gd name="connsiteX3" fmla="*/ 6966857 w 7410605"/>
              <a:gd name="connsiteY3" fmla="*/ 0 h 4260501"/>
              <a:gd name="connsiteX4" fmla="*/ 941196 w 7410605"/>
              <a:gd name="connsiteY4" fmla="*/ 0 h 4260501"/>
              <a:gd name="connsiteX0" fmla="*/ 941196 w 6966857"/>
              <a:gd name="connsiteY0" fmla="*/ 0 h 4260501"/>
              <a:gd name="connsiteX1" fmla="*/ 0 w 6966857"/>
              <a:gd name="connsiteY1" fmla="*/ 4260501 h 4260501"/>
              <a:gd name="connsiteX2" fmla="*/ 6956809 w 6966857"/>
              <a:gd name="connsiteY2" fmla="*/ 4230356 h 4260501"/>
              <a:gd name="connsiteX3" fmla="*/ 6966857 w 6966857"/>
              <a:gd name="connsiteY3" fmla="*/ 0 h 4260501"/>
              <a:gd name="connsiteX4" fmla="*/ 941196 w 6966857"/>
              <a:gd name="connsiteY4" fmla="*/ 0 h 4260501"/>
              <a:gd name="connsiteX0" fmla="*/ 941196 w 6966857"/>
              <a:gd name="connsiteY0" fmla="*/ 313442 h 4544914"/>
              <a:gd name="connsiteX1" fmla="*/ 0 w 6966857"/>
              <a:gd name="connsiteY1" fmla="*/ 4544914 h 4544914"/>
              <a:gd name="connsiteX2" fmla="*/ 6956809 w 6966857"/>
              <a:gd name="connsiteY2" fmla="*/ 4543798 h 4544914"/>
              <a:gd name="connsiteX3" fmla="*/ 6966857 w 6966857"/>
              <a:gd name="connsiteY3" fmla="*/ 313442 h 4544914"/>
              <a:gd name="connsiteX4" fmla="*/ 941196 w 6966857"/>
              <a:gd name="connsiteY4" fmla="*/ 313442 h 4544914"/>
              <a:gd name="connsiteX0" fmla="*/ 941196 w 6966857"/>
              <a:gd name="connsiteY0" fmla="*/ 313442 h 4544914"/>
              <a:gd name="connsiteX1" fmla="*/ 0 w 6966857"/>
              <a:gd name="connsiteY1" fmla="*/ 4544914 h 4544914"/>
              <a:gd name="connsiteX2" fmla="*/ 6956809 w 6966857"/>
              <a:gd name="connsiteY2" fmla="*/ 4543798 h 4544914"/>
              <a:gd name="connsiteX3" fmla="*/ 6966857 w 6966857"/>
              <a:gd name="connsiteY3" fmla="*/ 313442 h 4544914"/>
              <a:gd name="connsiteX4" fmla="*/ 941196 w 6966857"/>
              <a:gd name="connsiteY4" fmla="*/ 313442 h 4544914"/>
              <a:gd name="connsiteX0" fmla="*/ 941196 w 6966857"/>
              <a:gd name="connsiteY0" fmla="*/ 0 h 4231472"/>
              <a:gd name="connsiteX1" fmla="*/ 0 w 6966857"/>
              <a:gd name="connsiteY1" fmla="*/ 4231472 h 4231472"/>
              <a:gd name="connsiteX2" fmla="*/ 6956809 w 6966857"/>
              <a:gd name="connsiteY2" fmla="*/ 4230356 h 4231472"/>
              <a:gd name="connsiteX3" fmla="*/ 6966857 w 6966857"/>
              <a:gd name="connsiteY3" fmla="*/ 0 h 4231472"/>
              <a:gd name="connsiteX4" fmla="*/ 941196 w 6966857"/>
              <a:gd name="connsiteY4" fmla="*/ 0 h 423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57" h="4231472">
                <a:moveTo>
                  <a:pt x="941196" y="0"/>
                </a:moveTo>
                <a:lnTo>
                  <a:pt x="0" y="4231472"/>
                </a:lnTo>
                <a:lnTo>
                  <a:pt x="6956809" y="4230356"/>
                </a:lnTo>
                <a:cubicBezTo>
                  <a:pt x="6960158" y="2820237"/>
                  <a:pt x="6963508" y="1410119"/>
                  <a:pt x="6966857" y="0"/>
                </a:cubicBezTo>
                <a:lnTo>
                  <a:pt x="941196" y="0"/>
                </a:lnTo>
                <a:close/>
              </a:path>
            </a:pathLst>
          </a:custGeom>
          <a:blipFill dpi="0" rotWithShape="1">
            <a:blip r:embed="rId5"/>
            <a:srcRect/>
            <a:tile tx="0" ty="0" sx="60000" sy="6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3712" y="3397454"/>
            <a:ext cx="44577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712" y="1680958"/>
            <a:ext cx="445770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SLIDEMODEL</a:t>
            </a:r>
          </a:p>
          <a:p>
            <a:pPr>
              <a:lnSpc>
                <a:spcPct val="80000"/>
              </a:lnSpc>
            </a:pPr>
            <a:r>
              <a:rPr lang="en-US" sz="6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DESIGN,</a:t>
            </a:r>
            <a:endParaRPr lang="en-US" sz="66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COMPANY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GREETING 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FROM US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4"/>
          </p:nvPr>
        </p:nvSpPr>
        <p:spPr>
          <a:xfrm>
            <a:off x="608013" y="3200400"/>
            <a:ext cx="4876800" cy="2667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</a:t>
            </a:r>
          </a:p>
          <a:p>
            <a:pPr>
              <a:lnSpc>
                <a:spcPct val="100000"/>
              </a:lnSpc>
            </a:pPr>
            <a:r>
              <a:rPr lang="en-US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Insert your desired text here. This is a sample text. Insert your desired text here. This is a sample text. Insert your desired text here.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70374" y="0"/>
            <a:ext cx="6718451" cy="6858000"/>
          </a:xfrm>
          <a:custGeom>
            <a:avLst/>
            <a:gdLst>
              <a:gd name="connsiteX0" fmla="*/ 0 w 4037013"/>
              <a:gd name="connsiteY0" fmla="*/ 0 h 6858000"/>
              <a:gd name="connsiteX1" fmla="*/ 4037013 w 4037013"/>
              <a:gd name="connsiteY1" fmla="*/ 0 h 6858000"/>
              <a:gd name="connsiteX2" fmla="*/ 4037013 w 4037013"/>
              <a:gd name="connsiteY2" fmla="*/ 6858000 h 6858000"/>
              <a:gd name="connsiteX3" fmla="*/ 0 w 4037013"/>
              <a:gd name="connsiteY3" fmla="*/ 6858000 h 6858000"/>
              <a:gd name="connsiteX4" fmla="*/ 0 w 4037013"/>
              <a:gd name="connsiteY4" fmla="*/ 0 h 6858000"/>
              <a:gd name="connsiteX0" fmla="*/ 3307080 w 7344093"/>
              <a:gd name="connsiteY0" fmla="*/ 0 h 6858000"/>
              <a:gd name="connsiteX1" fmla="*/ 7344093 w 7344093"/>
              <a:gd name="connsiteY1" fmla="*/ 0 h 6858000"/>
              <a:gd name="connsiteX2" fmla="*/ 7344093 w 7344093"/>
              <a:gd name="connsiteY2" fmla="*/ 6858000 h 6858000"/>
              <a:gd name="connsiteX3" fmla="*/ 0 w 7344093"/>
              <a:gd name="connsiteY3" fmla="*/ 6858000 h 6858000"/>
              <a:gd name="connsiteX4" fmla="*/ 3307080 w 7344093"/>
              <a:gd name="connsiteY4" fmla="*/ 0 h 6858000"/>
              <a:gd name="connsiteX0" fmla="*/ 2681438 w 6718451"/>
              <a:gd name="connsiteY0" fmla="*/ 0 h 6858000"/>
              <a:gd name="connsiteX1" fmla="*/ 6718451 w 6718451"/>
              <a:gd name="connsiteY1" fmla="*/ 0 h 6858000"/>
              <a:gd name="connsiteX2" fmla="*/ 6718451 w 6718451"/>
              <a:gd name="connsiteY2" fmla="*/ 6858000 h 6858000"/>
              <a:gd name="connsiteX3" fmla="*/ 0 w 6718451"/>
              <a:gd name="connsiteY3" fmla="*/ 6858000 h 6858000"/>
              <a:gd name="connsiteX4" fmla="*/ 2681438 w 6718451"/>
              <a:gd name="connsiteY4" fmla="*/ 0 h 6858000"/>
              <a:gd name="connsiteX0" fmla="*/ 1365985 w 6718451"/>
              <a:gd name="connsiteY0" fmla="*/ 0 h 6858000"/>
              <a:gd name="connsiteX1" fmla="*/ 6718451 w 6718451"/>
              <a:gd name="connsiteY1" fmla="*/ 0 h 6858000"/>
              <a:gd name="connsiteX2" fmla="*/ 6718451 w 6718451"/>
              <a:gd name="connsiteY2" fmla="*/ 6858000 h 6858000"/>
              <a:gd name="connsiteX3" fmla="*/ 0 w 6718451"/>
              <a:gd name="connsiteY3" fmla="*/ 6858000 h 6858000"/>
              <a:gd name="connsiteX4" fmla="*/ 1365985 w 6718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8451" h="6858000">
                <a:moveTo>
                  <a:pt x="1365985" y="0"/>
                </a:moveTo>
                <a:lnTo>
                  <a:pt x="6718451" y="0"/>
                </a:lnTo>
                <a:lnTo>
                  <a:pt x="6718451" y="6858000"/>
                </a:lnTo>
                <a:lnTo>
                  <a:pt x="0" y="6858000"/>
                </a:lnTo>
                <a:lnTo>
                  <a:pt x="1365985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60000" sy="6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PORTFOLIO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37"/>
          <p:cNvSpPr txBox="1">
            <a:spLocks/>
          </p:cNvSpPr>
          <p:nvPr/>
        </p:nvSpPr>
        <p:spPr>
          <a:xfrm>
            <a:off x="6705600" y="3276600"/>
            <a:ext cx="4419599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 This is a sample text. Insert your desired text here. </a:t>
            </a:r>
          </a:p>
          <a:p>
            <a:pPr>
              <a:lnSpc>
                <a:spcPct val="110000"/>
              </a:lnSpc>
            </a:pPr>
            <a:endParaRPr lang="en-US" sz="15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5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1063626" y="1673225"/>
            <a:ext cx="4432300" cy="2779713"/>
          </a:xfrm>
          <a:custGeom>
            <a:avLst/>
            <a:gdLst>
              <a:gd name="T0" fmla="*/ 2426 w 2792"/>
              <a:gd name="T1" fmla="*/ 1751 h 1751"/>
              <a:gd name="T2" fmla="*/ 0 w 2792"/>
              <a:gd name="T3" fmla="*/ 1751 h 1751"/>
              <a:gd name="T4" fmla="*/ 363 w 2792"/>
              <a:gd name="T5" fmla="*/ 0 h 1751"/>
              <a:gd name="T6" fmla="*/ 2792 w 2792"/>
              <a:gd name="T7" fmla="*/ 0 h 1751"/>
              <a:gd name="T8" fmla="*/ 2426 w 2792"/>
              <a:gd name="T9" fmla="*/ 1751 h 1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92" h="1751">
                <a:moveTo>
                  <a:pt x="2426" y="1751"/>
                </a:moveTo>
                <a:lnTo>
                  <a:pt x="0" y="1751"/>
                </a:lnTo>
                <a:lnTo>
                  <a:pt x="363" y="0"/>
                </a:lnTo>
                <a:lnTo>
                  <a:pt x="2792" y="0"/>
                </a:lnTo>
                <a:lnTo>
                  <a:pt x="2426" y="1751"/>
                </a:lnTo>
                <a:close/>
              </a:path>
            </a:pathLst>
          </a:custGeom>
          <a:blipFill dpi="0" rotWithShape="1">
            <a:blip r:embed="rId2"/>
            <a:srcRect/>
            <a:tile tx="0" ty="-203200" sx="40000" sy="4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3040064" y="3671888"/>
            <a:ext cx="2601913" cy="1941513"/>
          </a:xfrm>
          <a:custGeom>
            <a:avLst/>
            <a:gdLst>
              <a:gd name="T0" fmla="*/ 1384 w 1639"/>
              <a:gd name="T1" fmla="*/ 1223 h 1223"/>
              <a:gd name="T2" fmla="*/ 0 w 1639"/>
              <a:gd name="T3" fmla="*/ 1223 h 1223"/>
              <a:gd name="T4" fmla="*/ 255 w 1639"/>
              <a:gd name="T5" fmla="*/ 0 h 1223"/>
              <a:gd name="T6" fmla="*/ 1639 w 1639"/>
              <a:gd name="T7" fmla="*/ 0 h 1223"/>
              <a:gd name="T8" fmla="*/ 1384 w 1639"/>
              <a:gd name="T9" fmla="*/ 1223 h 1223"/>
              <a:gd name="T10" fmla="*/ 1384 w 1639"/>
              <a:gd name="T11" fmla="*/ 1223 h 1223"/>
              <a:gd name="T12" fmla="*/ 1384 w 1639"/>
              <a:gd name="T13" fmla="*/ 1223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9" h="1223">
                <a:moveTo>
                  <a:pt x="1384" y="1223"/>
                </a:moveTo>
                <a:lnTo>
                  <a:pt x="0" y="1223"/>
                </a:lnTo>
                <a:lnTo>
                  <a:pt x="255" y="0"/>
                </a:lnTo>
                <a:lnTo>
                  <a:pt x="1639" y="0"/>
                </a:lnTo>
                <a:lnTo>
                  <a:pt x="1384" y="1223"/>
                </a:lnTo>
                <a:lnTo>
                  <a:pt x="1384" y="1223"/>
                </a:lnTo>
                <a:lnTo>
                  <a:pt x="1384" y="1223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1152526" y="4495800"/>
            <a:ext cx="2197100" cy="1641475"/>
          </a:xfrm>
          <a:custGeom>
            <a:avLst/>
            <a:gdLst>
              <a:gd name="T0" fmla="*/ 1167 w 1384"/>
              <a:gd name="T1" fmla="*/ 1034 h 1034"/>
              <a:gd name="T2" fmla="*/ 0 w 1384"/>
              <a:gd name="T3" fmla="*/ 1034 h 1034"/>
              <a:gd name="T4" fmla="*/ 215 w 1384"/>
              <a:gd name="T5" fmla="*/ 0 h 1034"/>
              <a:gd name="T6" fmla="*/ 1384 w 1384"/>
              <a:gd name="T7" fmla="*/ 0 h 1034"/>
              <a:gd name="T8" fmla="*/ 1167 w 1384"/>
              <a:gd name="T9" fmla="*/ 1034 h 1034"/>
              <a:gd name="T10" fmla="*/ 1167 w 1384"/>
              <a:gd name="T11" fmla="*/ 1034 h 1034"/>
              <a:gd name="T12" fmla="*/ 1167 w 1384"/>
              <a:gd name="T13" fmla="*/ 1034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4" h="1034">
                <a:moveTo>
                  <a:pt x="1167" y="1034"/>
                </a:moveTo>
                <a:lnTo>
                  <a:pt x="0" y="1034"/>
                </a:lnTo>
                <a:lnTo>
                  <a:pt x="215" y="0"/>
                </a:lnTo>
                <a:lnTo>
                  <a:pt x="1384" y="0"/>
                </a:lnTo>
                <a:lnTo>
                  <a:pt x="1167" y="1034"/>
                </a:lnTo>
                <a:lnTo>
                  <a:pt x="1167" y="1034"/>
                </a:lnTo>
                <a:lnTo>
                  <a:pt x="1167" y="1034"/>
                </a:lnTo>
                <a:close/>
              </a:path>
            </a:pathLst>
          </a:custGeom>
          <a:blipFill dpi="0" rotWithShape="1">
            <a:blip r:embed="rId4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05600" y="1673225"/>
            <a:ext cx="445770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SLIDEMODEL</a:t>
            </a:r>
          </a:p>
          <a:p>
            <a:pPr>
              <a:lnSpc>
                <a:spcPct val="80000"/>
              </a:lnSpc>
            </a:pPr>
            <a:r>
              <a:rPr lang="en-US" sz="66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DESIGN,</a:t>
            </a:r>
            <a:endParaRPr lang="en-US" sz="66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PORTFOLIO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Content Placeholder 37"/>
          <p:cNvSpPr txBox="1">
            <a:spLocks/>
          </p:cNvSpPr>
          <p:nvPr/>
        </p:nvSpPr>
        <p:spPr>
          <a:xfrm>
            <a:off x="6323012" y="3200400"/>
            <a:ext cx="51816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22179" y="1676400"/>
            <a:ext cx="6007308" cy="5188055"/>
          </a:xfrm>
          <a:custGeom>
            <a:avLst/>
            <a:gdLst>
              <a:gd name="T0" fmla="*/ 2426 w 2792"/>
              <a:gd name="T1" fmla="*/ 1751 h 1751"/>
              <a:gd name="T2" fmla="*/ 0 w 2792"/>
              <a:gd name="T3" fmla="*/ 1751 h 1751"/>
              <a:gd name="T4" fmla="*/ 363 w 2792"/>
              <a:gd name="T5" fmla="*/ 0 h 1751"/>
              <a:gd name="T6" fmla="*/ 2792 w 2792"/>
              <a:gd name="T7" fmla="*/ 0 h 1751"/>
              <a:gd name="T8" fmla="*/ 2426 w 2792"/>
              <a:gd name="T9" fmla="*/ 1751 h 1751"/>
              <a:gd name="connsiteX0" fmla="*/ 8689 w 10000"/>
              <a:gd name="connsiteY0" fmla="*/ 10000 h 10000"/>
              <a:gd name="connsiteX1" fmla="*/ 0 w 10000"/>
              <a:gd name="connsiteY1" fmla="*/ 10000 h 10000"/>
              <a:gd name="connsiteX2" fmla="*/ 2646 w 10000"/>
              <a:gd name="connsiteY2" fmla="*/ 77 h 10000"/>
              <a:gd name="connsiteX3" fmla="*/ 10000 w 10000"/>
              <a:gd name="connsiteY3" fmla="*/ 0 h 10000"/>
              <a:gd name="connsiteX4" fmla="*/ 8689 w 10000"/>
              <a:gd name="connsiteY4" fmla="*/ 10000 h 10000"/>
              <a:gd name="connsiteX0" fmla="*/ 8689 w 10000"/>
              <a:gd name="connsiteY0" fmla="*/ 10000 h 10000"/>
              <a:gd name="connsiteX1" fmla="*/ 0 w 10000"/>
              <a:gd name="connsiteY1" fmla="*/ 10000 h 10000"/>
              <a:gd name="connsiteX2" fmla="*/ 2751 w 10000"/>
              <a:gd name="connsiteY2" fmla="*/ 49 h 10000"/>
              <a:gd name="connsiteX3" fmla="*/ 10000 w 10000"/>
              <a:gd name="connsiteY3" fmla="*/ 0 h 10000"/>
              <a:gd name="connsiteX4" fmla="*/ 8689 w 10000"/>
              <a:gd name="connsiteY4" fmla="*/ 10000 h 10000"/>
              <a:gd name="connsiteX0" fmla="*/ 8689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6 h 10000"/>
              <a:gd name="connsiteX3" fmla="*/ 10000 w 10000"/>
              <a:gd name="connsiteY3" fmla="*/ 0 h 10000"/>
              <a:gd name="connsiteX4" fmla="*/ 8689 w 10000"/>
              <a:gd name="connsiteY4" fmla="*/ 10000 h 10000"/>
              <a:gd name="connsiteX0" fmla="*/ 8689 w 10000"/>
              <a:gd name="connsiteY0" fmla="*/ 10000 h 10000"/>
              <a:gd name="connsiteX1" fmla="*/ 0 w 10000"/>
              <a:gd name="connsiteY1" fmla="*/ 10000 h 10000"/>
              <a:gd name="connsiteX2" fmla="*/ 2757 w 10000"/>
              <a:gd name="connsiteY2" fmla="*/ 19 h 10000"/>
              <a:gd name="connsiteX3" fmla="*/ 10000 w 10000"/>
              <a:gd name="connsiteY3" fmla="*/ 0 h 10000"/>
              <a:gd name="connsiteX4" fmla="*/ 8689 w 10000"/>
              <a:gd name="connsiteY4" fmla="*/ 10000 h 10000"/>
              <a:gd name="connsiteX0" fmla="*/ 6087 w 7398"/>
              <a:gd name="connsiteY0" fmla="*/ 10000 h 10184"/>
              <a:gd name="connsiteX1" fmla="*/ 0 w 7398"/>
              <a:gd name="connsiteY1" fmla="*/ 10184 h 10184"/>
              <a:gd name="connsiteX2" fmla="*/ 155 w 7398"/>
              <a:gd name="connsiteY2" fmla="*/ 19 h 10184"/>
              <a:gd name="connsiteX3" fmla="*/ 7398 w 7398"/>
              <a:gd name="connsiteY3" fmla="*/ 0 h 10184"/>
              <a:gd name="connsiteX4" fmla="*/ 6087 w 7398"/>
              <a:gd name="connsiteY4" fmla="*/ 10000 h 10184"/>
              <a:gd name="connsiteX0" fmla="*/ 8025 w 9797"/>
              <a:gd name="connsiteY0" fmla="*/ 9819 h 9819"/>
              <a:gd name="connsiteX1" fmla="*/ 372 w 9797"/>
              <a:gd name="connsiteY1" fmla="*/ 8642 h 9819"/>
              <a:gd name="connsiteX2" fmla="*/ 7 w 9797"/>
              <a:gd name="connsiteY2" fmla="*/ 19 h 9819"/>
              <a:gd name="connsiteX3" fmla="*/ 9797 w 9797"/>
              <a:gd name="connsiteY3" fmla="*/ 0 h 9819"/>
              <a:gd name="connsiteX4" fmla="*/ 8025 w 9797"/>
              <a:gd name="connsiteY4" fmla="*/ 9819 h 9819"/>
              <a:gd name="connsiteX0" fmla="*/ 8210 w 10019"/>
              <a:gd name="connsiteY0" fmla="*/ 10000 h 10000"/>
              <a:gd name="connsiteX1" fmla="*/ 0 w 10019"/>
              <a:gd name="connsiteY1" fmla="*/ 9994 h 10000"/>
              <a:gd name="connsiteX2" fmla="*/ 26 w 10019"/>
              <a:gd name="connsiteY2" fmla="*/ 19 h 10000"/>
              <a:gd name="connsiteX3" fmla="*/ 10019 w 10019"/>
              <a:gd name="connsiteY3" fmla="*/ 0 h 10000"/>
              <a:gd name="connsiteX4" fmla="*/ 8210 w 10019"/>
              <a:gd name="connsiteY4" fmla="*/ 10000 h 10000"/>
              <a:gd name="connsiteX0" fmla="*/ 8210 w 10019"/>
              <a:gd name="connsiteY0" fmla="*/ 10000 h 10000"/>
              <a:gd name="connsiteX1" fmla="*/ 0 w 10019"/>
              <a:gd name="connsiteY1" fmla="*/ 9994 h 10000"/>
              <a:gd name="connsiteX2" fmla="*/ 26 w 10019"/>
              <a:gd name="connsiteY2" fmla="*/ 19 h 10000"/>
              <a:gd name="connsiteX3" fmla="*/ 10019 w 10019"/>
              <a:gd name="connsiteY3" fmla="*/ 0 h 10000"/>
              <a:gd name="connsiteX4" fmla="*/ 8210 w 10019"/>
              <a:gd name="connsiteY4" fmla="*/ 10000 h 10000"/>
              <a:gd name="connsiteX0" fmla="*/ 8210 w 10019"/>
              <a:gd name="connsiteY0" fmla="*/ 10000 h 11245"/>
              <a:gd name="connsiteX1" fmla="*/ 0 w 10019"/>
              <a:gd name="connsiteY1" fmla="*/ 9994 h 11245"/>
              <a:gd name="connsiteX2" fmla="*/ 26 w 10019"/>
              <a:gd name="connsiteY2" fmla="*/ 19 h 11245"/>
              <a:gd name="connsiteX3" fmla="*/ 10019 w 10019"/>
              <a:gd name="connsiteY3" fmla="*/ 0 h 11245"/>
              <a:gd name="connsiteX4" fmla="*/ 8210 w 10019"/>
              <a:gd name="connsiteY4" fmla="*/ 10000 h 11245"/>
              <a:gd name="connsiteX0" fmla="*/ 8210 w 10019"/>
              <a:gd name="connsiteY0" fmla="*/ 10000 h 10000"/>
              <a:gd name="connsiteX1" fmla="*/ 0 w 10019"/>
              <a:gd name="connsiteY1" fmla="*/ 9994 h 10000"/>
              <a:gd name="connsiteX2" fmla="*/ 26 w 10019"/>
              <a:gd name="connsiteY2" fmla="*/ 19 h 10000"/>
              <a:gd name="connsiteX3" fmla="*/ 10019 w 10019"/>
              <a:gd name="connsiteY3" fmla="*/ 0 h 10000"/>
              <a:gd name="connsiteX4" fmla="*/ 8210 w 10019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9" h="10000">
                <a:moveTo>
                  <a:pt x="8210" y="10000"/>
                </a:moveTo>
                <a:lnTo>
                  <a:pt x="0" y="9994"/>
                </a:lnTo>
                <a:cubicBezTo>
                  <a:pt x="9" y="6669"/>
                  <a:pt x="17" y="3344"/>
                  <a:pt x="26" y="19"/>
                </a:cubicBezTo>
                <a:lnTo>
                  <a:pt x="10019" y="0"/>
                </a:lnTo>
                <a:lnTo>
                  <a:pt x="8210" y="1000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23012" y="1680958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SLIDEMODEL</a:t>
            </a:r>
          </a:p>
          <a:p>
            <a:pPr>
              <a:lnSpc>
                <a:spcPct val="80000"/>
              </a:lnSpc>
            </a:pPr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DESIGN WEEK</a:t>
            </a:r>
            <a:endParaRPr lang="en-US" sz="60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086607" y="4458494"/>
            <a:ext cx="2499696" cy="1866106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3"/>
            <a:srcRect/>
            <a:tile tx="0" ty="-203200" sx="50000" sy="5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254273" y="4458494"/>
            <a:ext cx="2499696" cy="1866106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4"/>
            <a:srcRect/>
            <a:tile tx="0" ty="-203200" sx="30000" sy="3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448833" y="4458494"/>
            <a:ext cx="2499696" cy="1866106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5"/>
            <a:srcRect/>
            <a:tile tx="0" ty="-203200" sx="30000" sy="3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37"/>
          <p:cNvSpPr txBox="1">
            <a:spLocks/>
          </p:cNvSpPr>
          <p:nvPr/>
        </p:nvSpPr>
        <p:spPr>
          <a:xfrm>
            <a:off x="6323012" y="3886200"/>
            <a:ext cx="5181600" cy="368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5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Date: Month, Year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PORTFOLIO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689824" y="4294218"/>
            <a:ext cx="2499696" cy="1866106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1" h="1561">
                <a:moveTo>
                  <a:pt x="1764" y="1561"/>
                </a:moveTo>
                <a:lnTo>
                  <a:pt x="0" y="1561"/>
                </a:lnTo>
                <a:lnTo>
                  <a:pt x="325" y="0"/>
                </a:lnTo>
                <a:lnTo>
                  <a:pt x="2091" y="0"/>
                </a:lnTo>
                <a:lnTo>
                  <a:pt x="1764" y="156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8857489" y="4294218"/>
            <a:ext cx="3339093" cy="1866106"/>
          </a:xfrm>
          <a:custGeom>
            <a:avLst/>
            <a:gdLst>
              <a:gd name="T0" fmla="*/ 1764 w 2091"/>
              <a:gd name="T1" fmla="*/ 1561 h 1561"/>
              <a:gd name="T2" fmla="*/ 0 w 2091"/>
              <a:gd name="T3" fmla="*/ 1561 h 1561"/>
              <a:gd name="T4" fmla="*/ 325 w 2091"/>
              <a:gd name="T5" fmla="*/ 0 h 1561"/>
              <a:gd name="T6" fmla="*/ 2091 w 2091"/>
              <a:gd name="T7" fmla="*/ 0 h 1561"/>
              <a:gd name="T8" fmla="*/ 1764 w 2091"/>
              <a:gd name="T9" fmla="*/ 1561 h 1561"/>
              <a:gd name="connsiteX0" fmla="*/ 13355 w 13355"/>
              <a:gd name="connsiteY0" fmla="*/ 10000 h 10000"/>
              <a:gd name="connsiteX1" fmla="*/ 0 w 13355"/>
              <a:gd name="connsiteY1" fmla="*/ 10000 h 10000"/>
              <a:gd name="connsiteX2" fmla="*/ 1554 w 13355"/>
              <a:gd name="connsiteY2" fmla="*/ 0 h 10000"/>
              <a:gd name="connsiteX3" fmla="*/ 10000 w 13355"/>
              <a:gd name="connsiteY3" fmla="*/ 0 h 10000"/>
              <a:gd name="connsiteX4" fmla="*/ 13355 w 13355"/>
              <a:gd name="connsiteY4" fmla="*/ 10000 h 10000"/>
              <a:gd name="connsiteX0" fmla="*/ 13355 w 13406"/>
              <a:gd name="connsiteY0" fmla="*/ 10000 h 10000"/>
              <a:gd name="connsiteX1" fmla="*/ 0 w 13406"/>
              <a:gd name="connsiteY1" fmla="*/ 10000 h 10000"/>
              <a:gd name="connsiteX2" fmla="*/ 1554 w 13406"/>
              <a:gd name="connsiteY2" fmla="*/ 0 h 10000"/>
              <a:gd name="connsiteX3" fmla="*/ 13406 w 13406"/>
              <a:gd name="connsiteY3" fmla="*/ 0 h 10000"/>
              <a:gd name="connsiteX4" fmla="*/ 13355 w 13406"/>
              <a:gd name="connsiteY4" fmla="*/ 10000 h 10000"/>
              <a:gd name="connsiteX0" fmla="*/ 13355 w 13358"/>
              <a:gd name="connsiteY0" fmla="*/ 10000 h 10000"/>
              <a:gd name="connsiteX1" fmla="*/ 0 w 13358"/>
              <a:gd name="connsiteY1" fmla="*/ 10000 h 10000"/>
              <a:gd name="connsiteX2" fmla="*/ 1554 w 13358"/>
              <a:gd name="connsiteY2" fmla="*/ 0 h 10000"/>
              <a:gd name="connsiteX3" fmla="*/ 13340 w 13358"/>
              <a:gd name="connsiteY3" fmla="*/ 0 h 10000"/>
              <a:gd name="connsiteX4" fmla="*/ 13355 w 13358"/>
              <a:gd name="connsiteY4" fmla="*/ 10000 h 10000"/>
              <a:gd name="connsiteX0" fmla="*/ 13355 w 13358"/>
              <a:gd name="connsiteY0" fmla="*/ 10000 h 10000"/>
              <a:gd name="connsiteX1" fmla="*/ 0 w 13358"/>
              <a:gd name="connsiteY1" fmla="*/ 10000 h 10000"/>
              <a:gd name="connsiteX2" fmla="*/ 1554 w 13358"/>
              <a:gd name="connsiteY2" fmla="*/ 0 h 10000"/>
              <a:gd name="connsiteX3" fmla="*/ 13340 w 13358"/>
              <a:gd name="connsiteY3" fmla="*/ 0 h 10000"/>
              <a:gd name="connsiteX4" fmla="*/ 13355 w 1335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" h="10000">
                <a:moveTo>
                  <a:pt x="13355" y="10000"/>
                </a:moveTo>
                <a:lnTo>
                  <a:pt x="0" y="10000"/>
                </a:lnTo>
                <a:lnTo>
                  <a:pt x="1554" y="0"/>
                </a:lnTo>
                <a:lnTo>
                  <a:pt x="13340" y="0"/>
                </a:lnTo>
                <a:cubicBezTo>
                  <a:pt x="13323" y="3333"/>
                  <a:pt x="13372" y="6667"/>
                  <a:pt x="13355" y="10000"/>
                </a:cubicBezTo>
                <a:close/>
              </a:path>
            </a:pathLst>
          </a:custGeom>
          <a:blipFill dpi="0" rotWithShape="1">
            <a:blip r:embed="rId3"/>
            <a:srcRect/>
            <a:tile tx="0" ty="0" sx="20000" sy="20000" flip="none" algn="ctr"/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Content Placeholder 37"/>
          <p:cNvSpPr txBox="1">
            <a:spLocks/>
          </p:cNvSpPr>
          <p:nvPr/>
        </p:nvSpPr>
        <p:spPr>
          <a:xfrm>
            <a:off x="227012" y="4724400"/>
            <a:ext cx="419100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5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</a:t>
            </a:r>
            <a:endParaRPr lang="en-US" sz="15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7012" y="2232115"/>
            <a:ext cx="5638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SLIDEMODEL</a:t>
            </a:r>
          </a:p>
          <a:p>
            <a:pPr>
              <a:lnSpc>
                <a:spcPct val="80000"/>
              </a:lnSpc>
            </a:pPr>
            <a:r>
              <a:rPr lang="en-US" sz="8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DESIGN</a:t>
            </a:r>
            <a:endParaRPr lang="en-US" sz="80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37"/>
          <p:cNvSpPr txBox="1">
            <a:spLocks/>
          </p:cNvSpPr>
          <p:nvPr/>
        </p:nvSpPr>
        <p:spPr>
          <a:xfrm>
            <a:off x="227012" y="5728447"/>
            <a:ext cx="4191000" cy="3683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sz="1600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Date: Month, Year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248590" y="-23447"/>
            <a:ext cx="6966857" cy="4231472"/>
          </a:xfrm>
          <a:custGeom>
            <a:avLst/>
            <a:gdLst>
              <a:gd name="connsiteX0" fmla="*/ 1418050 w 8256697"/>
              <a:gd name="connsiteY0" fmla="*/ 533404 h 5321913"/>
              <a:gd name="connsiteX1" fmla="*/ 456757 w 8256697"/>
              <a:gd name="connsiteY1" fmla="*/ 4824050 h 5321913"/>
              <a:gd name="connsiteX2" fmla="*/ 7443711 w 8256697"/>
              <a:gd name="connsiteY2" fmla="*/ 4753712 h 5321913"/>
              <a:gd name="connsiteX3" fmla="*/ 7443711 w 8256697"/>
              <a:gd name="connsiteY3" fmla="*/ 533404 h 5321913"/>
              <a:gd name="connsiteX4" fmla="*/ 1418050 w 8256697"/>
              <a:gd name="connsiteY4" fmla="*/ 533404 h 5321913"/>
              <a:gd name="connsiteX0" fmla="*/ 1418050 w 8256697"/>
              <a:gd name="connsiteY0" fmla="*/ 0 h 4788509"/>
              <a:gd name="connsiteX1" fmla="*/ 456757 w 8256697"/>
              <a:gd name="connsiteY1" fmla="*/ 4290646 h 4788509"/>
              <a:gd name="connsiteX2" fmla="*/ 7443711 w 8256697"/>
              <a:gd name="connsiteY2" fmla="*/ 4220308 h 4788509"/>
              <a:gd name="connsiteX3" fmla="*/ 7443711 w 8256697"/>
              <a:gd name="connsiteY3" fmla="*/ 0 h 4788509"/>
              <a:gd name="connsiteX4" fmla="*/ 1418050 w 8256697"/>
              <a:gd name="connsiteY4" fmla="*/ 0 h 4788509"/>
              <a:gd name="connsiteX0" fmla="*/ 961293 w 7799940"/>
              <a:gd name="connsiteY0" fmla="*/ 0 h 4788509"/>
              <a:gd name="connsiteX1" fmla="*/ 0 w 7799940"/>
              <a:gd name="connsiteY1" fmla="*/ 4290646 h 4788509"/>
              <a:gd name="connsiteX2" fmla="*/ 6986954 w 7799940"/>
              <a:gd name="connsiteY2" fmla="*/ 4220308 h 4788509"/>
              <a:gd name="connsiteX3" fmla="*/ 6986954 w 7799940"/>
              <a:gd name="connsiteY3" fmla="*/ 0 h 4788509"/>
              <a:gd name="connsiteX4" fmla="*/ 961293 w 7799940"/>
              <a:gd name="connsiteY4" fmla="*/ 0 h 4788509"/>
              <a:gd name="connsiteX0" fmla="*/ 961293 w 7799940"/>
              <a:gd name="connsiteY0" fmla="*/ 0 h 4290646"/>
              <a:gd name="connsiteX1" fmla="*/ 0 w 7799940"/>
              <a:gd name="connsiteY1" fmla="*/ 4290646 h 4290646"/>
              <a:gd name="connsiteX2" fmla="*/ 6986954 w 7799940"/>
              <a:gd name="connsiteY2" fmla="*/ 4220308 h 4290646"/>
              <a:gd name="connsiteX3" fmla="*/ 6986954 w 7799940"/>
              <a:gd name="connsiteY3" fmla="*/ 0 h 4290646"/>
              <a:gd name="connsiteX4" fmla="*/ 961293 w 7799940"/>
              <a:gd name="connsiteY4" fmla="*/ 0 h 4290646"/>
              <a:gd name="connsiteX0" fmla="*/ 961293 w 6986954"/>
              <a:gd name="connsiteY0" fmla="*/ 0 h 4290646"/>
              <a:gd name="connsiteX1" fmla="*/ 0 w 6986954"/>
              <a:gd name="connsiteY1" fmla="*/ 4290646 h 4290646"/>
              <a:gd name="connsiteX2" fmla="*/ 6986954 w 6986954"/>
              <a:gd name="connsiteY2" fmla="*/ 4220308 h 4290646"/>
              <a:gd name="connsiteX3" fmla="*/ 6986954 w 6986954"/>
              <a:gd name="connsiteY3" fmla="*/ 0 h 4290646"/>
              <a:gd name="connsiteX4" fmla="*/ 961293 w 6986954"/>
              <a:gd name="connsiteY4" fmla="*/ 0 h 4290646"/>
              <a:gd name="connsiteX0" fmla="*/ 941196 w 6966857"/>
              <a:gd name="connsiteY0" fmla="*/ 315592 h 4576093"/>
              <a:gd name="connsiteX1" fmla="*/ 0 w 6966857"/>
              <a:gd name="connsiteY1" fmla="*/ 4576093 h 4576093"/>
              <a:gd name="connsiteX2" fmla="*/ 6966857 w 6966857"/>
              <a:gd name="connsiteY2" fmla="*/ 4535900 h 4576093"/>
              <a:gd name="connsiteX3" fmla="*/ 6966857 w 6966857"/>
              <a:gd name="connsiteY3" fmla="*/ 315592 h 4576093"/>
              <a:gd name="connsiteX4" fmla="*/ 941196 w 6966857"/>
              <a:gd name="connsiteY4" fmla="*/ 315592 h 4576093"/>
              <a:gd name="connsiteX0" fmla="*/ 941196 w 6966857"/>
              <a:gd name="connsiteY0" fmla="*/ 315592 h 4576093"/>
              <a:gd name="connsiteX1" fmla="*/ 0 w 6966857"/>
              <a:gd name="connsiteY1" fmla="*/ 4576093 h 4576093"/>
              <a:gd name="connsiteX2" fmla="*/ 6966857 w 6966857"/>
              <a:gd name="connsiteY2" fmla="*/ 4535900 h 4576093"/>
              <a:gd name="connsiteX3" fmla="*/ 6966857 w 6966857"/>
              <a:gd name="connsiteY3" fmla="*/ 315592 h 4576093"/>
              <a:gd name="connsiteX4" fmla="*/ 941196 w 6966857"/>
              <a:gd name="connsiteY4" fmla="*/ 315592 h 4576093"/>
              <a:gd name="connsiteX0" fmla="*/ 941196 w 6966857"/>
              <a:gd name="connsiteY0" fmla="*/ 0 h 4260501"/>
              <a:gd name="connsiteX1" fmla="*/ 0 w 6966857"/>
              <a:gd name="connsiteY1" fmla="*/ 4260501 h 4260501"/>
              <a:gd name="connsiteX2" fmla="*/ 6966857 w 6966857"/>
              <a:gd name="connsiteY2" fmla="*/ 4220308 h 4260501"/>
              <a:gd name="connsiteX3" fmla="*/ 6966857 w 6966857"/>
              <a:gd name="connsiteY3" fmla="*/ 0 h 4260501"/>
              <a:gd name="connsiteX4" fmla="*/ 941196 w 6966857"/>
              <a:gd name="connsiteY4" fmla="*/ 0 h 4260501"/>
              <a:gd name="connsiteX0" fmla="*/ 1263234 w 7732643"/>
              <a:gd name="connsiteY0" fmla="*/ 313359 h 4881742"/>
              <a:gd name="connsiteX1" fmla="*/ 322038 w 7732643"/>
              <a:gd name="connsiteY1" fmla="*/ 4573860 h 4881742"/>
              <a:gd name="connsiteX2" fmla="*/ 7278847 w 7732643"/>
              <a:gd name="connsiteY2" fmla="*/ 4543715 h 4881742"/>
              <a:gd name="connsiteX3" fmla="*/ 7288895 w 7732643"/>
              <a:gd name="connsiteY3" fmla="*/ 313359 h 4881742"/>
              <a:gd name="connsiteX4" fmla="*/ 1263234 w 7732643"/>
              <a:gd name="connsiteY4" fmla="*/ 313359 h 4881742"/>
              <a:gd name="connsiteX0" fmla="*/ 1263234 w 7732643"/>
              <a:gd name="connsiteY0" fmla="*/ 313359 h 4573860"/>
              <a:gd name="connsiteX1" fmla="*/ 322038 w 7732643"/>
              <a:gd name="connsiteY1" fmla="*/ 4573860 h 4573860"/>
              <a:gd name="connsiteX2" fmla="*/ 7278847 w 7732643"/>
              <a:gd name="connsiteY2" fmla="*/ 4543715 h 4573860"/>
              <a:gd name="connsiteX3" fmla="*/ 7288895 w 7732643"/>
              <a:gd name="connsiteY3" fmla="*/ 313359 h 4573860"/>
              <a:gd name="connsiteX4" fmla="*/ 1263234 w 7732643"/>
              <a:gd name="connsiteY4" fmla="*/ 313359 h 4573860"/>
              <a:gd name="connsiteX0" fmla="*/ 941196 w 7410605"/>
              <a:gd name="connsiteY0" fmla="*/ 313359 h 4573860"/>
              <a:gd name="connsiteX1" fmla="*/ 0 w 7410605"/>
              <a:gd name="connsiteY1" fmla="*/ 4573860 h 4573860"/>
              <a:gd name="connsiteX2" fmla="*/ 6956809 w 7410605"/>
              <a:gd name="connsiteY2" fmla="*/ 4543715 h 4573860"/>
              <a:gd name="connsiteX3" fmla="*/ 6966857 w 7410605"/>
              <a:gd name="connsiteY3" fmla="*/ 313359 h 4573860"/>
              <a:gd name="connsiteX4" fmla="*/ 941196 w 7410605"/>
              <a:gd name="connsiteY4" fmla="*/ 313359 h 4573860"/>
              <a:gd name="connsiteX0" fmla="*/ 941196 w 7410605"/>
              <a:gd name="connsiteY0" fmla="*/ 0 h 4260501"/>
              <a:gd name="connsiteX1" fmla="*/ 0 w 7410605"/>
              <a:gd name="connsiteY1" fmla="*/ 4260501 h 4260501"/>
              <a:gd name="connsiteX2" fmla="*/ 6956809 w 7410605"/>
              <a:gd name="connsiteY2" fmla="*/ 4230356 h 4260501"/>
              <a:gd name="connsiteX3" fmla="*/ 6966857 w 7410605"/>
              <a:gd name="connsiteY3" fmla="*/ 0 h 4260501"/>
              <a:gd name="connsiteX4" fmla="*/ 941196 w 7410605"/>
              <a:gd name="connsiteY4" fmla="*/ 0 h 4260501"/>
              <a:gd name="connsiteX0" fmla="*/ 941196 w 6966857"/>
              <a:gd name="connsiteY0" fmla="*/ 0 h 4260501"/>
              <a:gd name="connsiteX1" fmla="*/ 0 w 6966857"/>
              <a:gd name="connsiteY1" fmla="*/ 4260501 h 4260501"/>
              <a:gd name="connsiteX2" fmla="*/ 6956809 w 6966857"/>
              <a:gd name="connsiteY2" fmla="*/ 4230356 h 4260501"/>
              <a:gd name="connsiteX3" fmla="*/ 6966857 w 6966857"/>
              <a:gd name="connsiteY3" fmla="*/ 0 h 4260501"/>
              <a:gd name="connsiteX4" fmla="*/ 941196 w 6966857"/>
              <a:gd name="connsiteY4" fmla="*/ 0 h 4260501"/>
              <a:gd name="connsiteX0" fmla="*/ 941196 w 6966857"/>
              <a:gd name="connsiteY0" fmla="*/ 313442 h 4544914"/>
              <a:gd name="connsiteX1" fmla="*/ 0 w 6966857"/>
              <a:gd name="connsiteY1" fmla="*/ 4544914 h 4544914"/>
              <a:gd name="connsiteX2" fmla="*/ 6956809 w 6966857"/>
              <a:gd name="connsiteY2" fmla="*/ 4543798 h 4544914"/>
              <a:gd name="connsiteX3" fmla="*/ 6966857 w 6966857"/>
              <a:gd name="connsiteY3" fmla="*/ 313442 h 4544914"/>
              <a:gd name="connsiteX4" fmla="*/ 941196 w 6966857"/>
              <a:gd name="connsiteY4" fmla="*/ 313442 h 4544914"/>
              <a:gd name="connsiteX0" fmla="*/ 941196 w 6966857"/>
              <a:gd name="connsiteY0" fmla="*/ 313442 h 4544914"/>
              <a:gd name="connsiteX1" fmla="*/ 0 w 6966857"/>
              <a:gd name="connsiteY1" fmla="*/ 4544914 h 4544914"/>
              <a:gd name="connsiteX2" fmla="*/ 6956809 w 6966857"/>
              <a:gd name="connsiteY2" fmla="*/ 4543798 h 4544914"/>
              <a:gd name="connsiteX3" fmla="*/ 6966857 w 6966857"/>
              <a:gd name="connsiteY3" fmla="*/ 313442 h 4544914"/>
              <a:gd name="connsiteX4" fmla="*/ 941196 w 6966857"/>
              <a:gd name="connsiteY4" fmla="*/ 313442 h 4544914"/>
              <a:gd name="connsiteX0" fmla="*/ 941196 w 6966857"/>
              <a:gd name="connsiteY0" fmla="*/ 0 h 4231472"/>
              <a:gd name="connsiteX1" fmla="*/ 0 w 6966857"/>
              <a:gd name="connsiteY1" fmla="*/ 4231472 h 4231472"/>
              <a:gd name="connsiteX2" fmla="*/ 6956809 w 6966857"/>
              <a:gd name="connsiteY2" fmla="*/ 4230356 h 4231472"/>
              <a:gd name="connsiteX3" fmla="*/ 6966857 w 6966857"/>
              <a:gd name="connsiteY3" fmla="*/ 0 h 4231472"/>
              <a:gd name="connsiteX4" fmla="*/ 941196 w 6966857"/>
              <a:gd name="connsiteY4" fmla="*/ 0 h 4231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6857" h="4231472">
                <a:moveTo>
                  <a:pt x="941196" y="0"/>
                </a:moveTo>
                <a:lnTo>
                  <a:pt x="0" y="4231472"/>
                </a:lnTo>
                <a:lnTo>
                  <a:pt x="6956809" y="4230356"/>
                </a:lnTo>
                <a:cubicBezTo>
                  <a:pt x="6960158" y="2820237"/>
                  <a:pt x="6963508" y="1410119"/>
                  <a:pt x="6966857" y="0"/>
                </a:cubicBezTo>
                <a:lnTo>
                  <a:pt x="94119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3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TEAM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6612" y="1905000"/>
            <a:ext cx="2438400" cy="2514600"/>
          </a:xfrm>
          <a:prstGeom prst="rect">
            <a:avLst/>
          </a:prstGeom>
          <a:blipFill dpi="0" rotWithShape="1">
            <a:blip r:embed="rId2"/>
            <a:srcRect/>
            <a:tile tx="0" ty="0" sx="22000" sy="22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0155" y="1905000"/>
            <a:ext cx="2438400" cy="2514600"/>
          </a:xfrm>
          <a:prstGeom prst="rect">
            <a:avLst/>
          </a:prstGeom>
          <a:blipFill dpi="0" rotWithShape="1">
            <a:blip r:embed="rId3"/>
            <a:srcRect/>
            <a:tile tx="0" ty="-203200" sx="22000" sy="22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03698" y="1905000"/>
            <a:ext cx="2438400" cy="2514600"/>
          </a:xfrm>
          <a:prstGeom prst="rect">
            <a:avLst/>
          </a:prstGeom>
          <a:blipFill dpi="0" rotWithShape="1">
            <a:blip r:embed="rId4"/>
            <a:srcRect/>
            <a:tile tx="209550" ty="-203200" sx="22000" sy="22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87240" y="1905000"/>
            <a:ext cx="2438400" cy="2514600"/>
          </a:xfrm>
          <a:prstGeom prst="rect">
            <a:avLst/>
          </a:prstGeom>
          <a:blipFill dpi="0" rotWithShape="1">
            <a:blip r:embed="rId5"/>
            <a:srcRect/>
            <a:tile tx="0" ty="-203200" sx="22000" sy="22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612" y="5570621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600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600" kern="0" dirty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Insert your desired text here.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79612" y="48693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THIS IS A SAMPLE TEXT.</a:t>
            </a:r>
            <a:endParaRPr lang="en-US" sz="44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6615" y="3918857"/>
            <a:ext cx="2438400" cy="6531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20158" y="3918857"/>
            <a:ext cx="24384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03701" y="3918857"/>
            <a:ext cx="2438400" cy="6531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587243" y="3918857"/>
            <a:ext cx="2438400" cy="6531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7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IDEAS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23012" y="2778604"/>
            <a:ext cx="4038599" cy="331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This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Insert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500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5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3012" y="1940404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SAMPLE TEXT</a:t>
            </a:r>
            <a:endParaRPr lang="en-US" sz="4400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2859826" y="4300264"/>
            <a:ext cx="1121377" cy="791719"/>
          </a:xfrm>
          <a:custGeom>
            <a:avLst/>
            <a:gdLst>
              <a:gd name="T0" fmla="*/ 216 w 936"/>
              <a:gd name="T1" fmla="*/ 107 h 661"/>
              <a:gd name="T2" fmla="*/ 46 w 936"/>
              <a:gd name="T3" fmla="*/ 325 h 661"/>
              <a:gd name="T4" fmla="*/ 24 w 936"/>
              <a:gd name="T5" fmla="*/ 546 h 661"/>
              <a:gd name="T6" fmla="*/ 297 w 936"/>
              <a:gd name="T7" fmla="*/ 651 h 661"/>
              <a:gd name="T8" fmla="*/ 636 w 936"/>
              <a:gd name="T9" fmla="*/ 554 h 661"/>
              <a:gd name="T10" fmla="*/ 844 w 936"/>
              <a:gd name="T11" fmla="*/ 391 h 661"/>
              <a:gd name="T12" fmla="*/ 914 w 936"/>
              <a:gd name="T13" fmla="*/ 139 h 661"/>
              <a:gd name="T14" fmla="*/ 799 w 936"/>
              <a:gd name="T15" fmla="*/ 30 h 661"/>
              <a:gd name="T16" fmla="*/ 592 w 936"/>
              <a:gd name="T17" fmla="*/ 3 h 661"/>
              <a:gd name="T18" fmla="*/ 387 w 936"/>
              <a:gd name="T19" fmla="*/ 43 h 661"/>
              <a:gd name="T20" fmla="*/ 183 w 936"/>
              <a:gd name="T21" fmla="*/ 167 h 661"/>
              <a:gd name="T22" fmla="*/ 193 w 936"/>
              <a:gd name="T23" fmla="*/ 184 h 661"/>
              <a:gd name="T24" fmla="*/ 338 w 936"/>
              <a:gd name="T25" fmla="*/ 88 h 661"/>
              <a:gd name="T26" fmla="*/ 491 w 936"/>
              <a:gd name="T27" fmla="*/ 35 h 661"/>
              <a:gd name="T28" fmla="*/ 799 w 936"/>
              <a:gd name="T29" fmla="*/ 51 h 661"/>
              <a:gd name="T30" fmla="*/ 895 w 936"/>
              <a:gd name="T31" fmla="*/ 145 h 661"/>
              <a:gd name="T32" fmla="*/ 882 w 936"/>
              <a:gd name="T33" fmla="*/ 283 h 661"/>
              <a:gd name="T34" fmla="*/ 679 w 936"/>
              <a:gd name="T35" fmla="*/ 507 h 661"/>
              <a:gd name="T36" fmla="*/ 340 w 936"/>
              <a:gd name="T37" fmla="*/ 626 h 661"/>
              <a:gd name="T38" fmla="*/ 45 w 936"/>
              <a:gd name="T39" fmla="*/ 544 h 661"/>
              <a:gd name="T40" fmla="*/ 61 w 936"/>
              <a:gd name="T41" fmla="*/ 342 h 661"/>
              <a:gd name="T42" fmla="*/ 226 w 936"/>
              <a:gd name="T43" fmla="*/ 124 h 661"/>
              <a:gd name="T44" fmla="*/ 216 w 936"/>
              <a:gd name="T45" fmla="*/ 107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6" h="661">
                <a:moveTo>
                  <a:pt x="216" y="107"/>
                </a:moveTo>
                <a:cubicBezTo>
                  <a:pt x="134" y="156"/>
                  <a:pt x="79" y="237"/>
                  <a:pt x="46" y="325"/>
                </a:cubicBezTo>
                <a:cubicBezTo>
                  <a:pt x="21" y="392"/>
                  <a:pt x="0" y="477"/>
                  <a:pt x="24" y="546"/>
                </a:cubicBezTo>
                <a:cubicBezTo>
                  <a:pt x="62" y="656"/>
                  <a:pt x="201" y="661"/>
                  <a:pt x="297" y="651"/>
                </a:cubicBezTo>
                <a:cubicBezTo>
                  <a:pt x="413" y="640"/>
                  <a:pt x="531" y="605"/>
                  <a:pt x="636" y="554"/>
                </a:cubicBezTo>
                <a:cubicBezTo>
                  <a:pt x="714" y="516"/>
                  <a:pt x="790" y="460"/>
                  <a:pt x="844" y="391"/>
                </a:cubicBezTo>
                <a:cubicBezTo>
                  <a:pt x="897" y="323"/>
                  <a:pt x="936" y="226"/>
                  <a:pt x="914" y="139"/>
                </a:cubicBezTo>
                <a:cubicBezTo>
                  <a:pt x="899" y="83"/>
                  <a:pt x="851" y="49"/>
                  <a:pt x="799" y="30"/>
                </a:cubicBezTo>
                <a:cubicBezTo>
                  <a:pt x="734" y="5"/>
                  <a:pt x="661" y="0"/>
                  <a:pt x="592" y="3"/>
                </a:cubicBezTo>
                <a:cubicBezTo>
                  <a:pt x="523" y="6"/>
                  <a:pt x="452" y="18"/>
                  <a:pt x="387" y="43"/>
                </a:cubicBezTo>
                <a:cubicBezTo>
                  <a:pt x="313" y="72"/>
                  <a:pt x="246" y="119"/>
                  <a:pt x="183" y="167"/>
                </a:cubicBezTo>
                <a:cubicBezTo>
                  <a:pt x="172" y="175"/>
                  <a:pt x="182" y="192"/>
                  <a:pt x="193" y="184"/>
                </a:cubicBezTo>
                <a:cubicBezTo>
                  <a:pt x="239" y="149"/>
                  <a:pt x="287" y="116"/>
                  <a:pt x="338" y="88"/>
                </a:cubicBezTo>
                <a:cubicBezTo>
                  <a:pt x="386" y="62"/>
                  <a:pt x="438" y="45"/>
                  <a:pt x="491" y="35"/>
                </a:cubicBezTo>
                <a:cubicBezTo>
                  <a:pt x="591" y="15"/>
                  <a:pt x="703" y="14"/>
                  <a:pt x="799" y="51"/>
                </a:cubicBezTo>
                <a:cubicBezTo>
                  <a:pt x="844" y="68"/>
                  <a:pt x="881" y="98"/>
                  <a:pt x="895" y="145"/>
                </a:cubicBezTo>
                <a:cubicBezTo>
                  <a:pt x="907" y="190"/>
                  <a:pt x="897" y="241"/>
                  <a:pt x="882" y="283"/>
                </a:cubicBezTo>
                <a:cubicBezTo>
                  <a:pt x="848" y="381"/>
                  <a:pt x="764" y="454"/>
                  <a:pt x="679" y="507"/>
                </a:cubicBezTo>
                <a:cubicBezTo>
                  <a:pt x="578" y="570"/>
                  <a:pt x="457" y="606"/>
                  <a:pt x="340" y="626"/>
                </a:cubicBezTo>
                <a:cubicBezTo>
                  <a:pt x="247" y="641"/>
                  <a:pt x="88" y="654"/>
                  <a:pt x="45" y="544"/>
                </a:cubicBezTo>
                <a:cubicBezTo>
                  <a:pt x="20" y="481"/>
                  <a:pt x="40" y="403"/>
                  <a:pt x="61" y="342"/>
                </a:cubicBezTo>
                <a:cubicBezTo>
                  <a:pt x="91" y="254"/>
                  <a:pt x="146" y="172"/>
                  <a:pt x="226" y="124"/>
                </a:cubicBezTo>
                <a:cubicBezTo>
                  <a:pt x="237" y="117"/>
                  <a:pt x="227" y="100"/>
                  <a:pt x="216" y="10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001469" y="3422077"/>
            <a:ext cx="848464" cy="641753"/>
          </a:xfrm>
          <a:custGeom>
            <a:avLst/>
            <a:gdLst>
              <a:gd name="T0" fmla="*/ 268 w 709"/>
              <a:gd name="T1" fmla="*/ 3 h 536"/>
              <a:gd name="T2" fmla="*/ 91 w 709"/>
              <a:gd name="T3" fmla="*/ 152 h 536"/>
              <a:gd name="T4" fmla="*/ 7 w 709"/>
              <a:gd name="T5" fmla="*/ 367 h 536"/>
              <a:gd name="T6" fmla="*/ 352 w 709"/>
              <a:gd name="T7" fmla="*/ 511 h 536"/>
              <a:gd name="T8" fmla="*/ 531 w 709"/>
              <a:gd name="T9" fmla="*/ 422 h 536"/>
              <a:gd name="T10" fmla="*/ 684 w 709"/>
              <a:gd name="T11" fmla="*/ 252 h 536"/>
              <a:gd name="T12" fmla="*/ 660 w 709"/>
              <a:gd name="T13" fmla="*/ 86 h 536"/>
              <a:gd name="T14" fmla="*/ 477 w 709"/>
              <a:gd name="T15" fmla="*/ 24 h 536"/>
              <a:gd name="T16" fmla="*/ 325 w 709"/>
              <a:gd name="T17" fmla="*/ 32 h 536"/>
              <a:gd name="T18" fmla="*/ 211 w 709"/>
              <a:gd name="T19" fmla="*/ 72 h 536"/>
              <a:gd name="T20" fmla="*/ 221 w 709"/>
              <a:gd name="T21" fmla="*/ 90 h 536"/>
              <a:gd name="T22" fmla="*/ 412 w 709"/>
              <a:gd name="T23" fmla="*/ 43 h 536"/>
              <a:gd name="T24" fmla="*/ 623 w 709"/>
              <a:gd name="T25" fmla="*/ 83 h 536"/>
              <a:gd name="T26" fmla="*/ 663 w 709"/>
              <a:gd name="T27" fmla="*/ 249 h 536"/>
              <a:gd name="T28" fmla="*/ 498 w 709"/>
              <a:gd name="T29" fmla="*/ 422 h 536"/>
              <a:gd name="T30" fmla="*/ 408 w 709"/>
              <a:gd name="T31" fmla="*/ 473 h 536"/>
              <a:gd name="T32" fmla="*/ 310 w 709"/>
              <a:gd name="T33" fmla="*/ 498 h 536"/>
              <a:gd name="T34" fmla="*/ 87 w 709"/>
              <a:gd name="T35" fmla="*/ 466 h 536"/>
              <a:gd name="T36" fmla="*/ 29 w 709"/>
              <a:gd name="T37" fmla="*/ 382 h 536"/>
              <a:gd name="T38" fmla="*/ 45 w 709"/>
              <a:gd name="T39" fmla="*/ 273 h 536"/>
              <a:gd name="T40" fmla="*/ 203 w 709"/>
              <a:gd name="T41" fmla="*/ 61 h 536"/>
              <a:gd name="T42" fmla="*/ 273 w 709"/>
              <a:gd name="T43" fmla="*/ 23 h 536"/>
              <a:gd name="T44" fmla="*/ 268 w 709"/>
              <a:gd name="T45" fmla="*/ 3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09" h="536">
                <a:moveTo>
                  <a:pt x="268" y="3"/>
                </a:moveTo>
                <a:cubicBezTo>
                  <a:pt x="194" y="26"/>
                  <a:pt x="135" y="92"/>
                  <a:pt x="91" y="152"/>
                </a:cubicBezTo>
                <a:cubicBezTo>
                  <a:pt x="49" y="210"/>
                  <a:pt x="0" y="291"/>
                  <a:pt x="7" y="367"/>
                </a:cubicBezTo>
                <a:cubicBezTo>
                  <a:pt x="21" y="532"/>
                  <a:pt x="230" y="536"/>
                  <a:pt x="352" y="511"/>
                </a:cubicBezTo>
                <a:cubicBezTo>
                  <a:pt x="419" y="497"/>
                  <a:pt x="477" y="462"/>
                  <a:pt x="531" y="422"/>
                </a:cubicBezTo>
                <a:cubicBezTo>
                  <a:pt x="592" y="377"/>
                  <a:pt x="652" y="321"/>
                  <a:pt x="684" y="252"/>
                </a:cubicBezTo>
                <a:cubicBezTo>
                  <a:pt x="709" y="196"/>
                  <a:pt x="706" y="130"/>
                  <a:pt x="660" y="86"/>
                </a:cubicBezTo>
                <a:cubicBezTo>
                  <a:pt x="613" y="41"/>
                  <a:pt x="539" y="29"/>
                  <a:pt x="477" y="24"/>
                </a:cubicBezTo>
                <a:cubicBezTo>
                  <a:pt x="426" y="20"/>
                  <a:pt x="375" y="23"/>
                  <a:pt x="325" y="32"/>
                </a:cubicBezTo>
                <a:cubicBezTo>
                  <a:pt x="286" y="39"/>
                  <a:pt x="245" y="50"/>
                  <a:pt x="211" y="72"/>
                </a:cubicBezTo>
                <a:cubicBezTo>
                  <a:pt x="200" y="79"/>
                  <a:pt x="210" y="97"/>
                  <a:pt x="221" y="90"/>
                </a:cubicBezTo>
                <a:cubicBezTo>
                  <a:pt x="275" y="54"/>
                  <a:pt x="349" y="45"/>
                  <a:pt x="412" y="43"/>
                </a:cubicBezTo>
                <a:cubicBezTo>
                  <a:pt x="483" y="40"/>
                  <a:pt x="561" y="47"/>
                  <a:pt x="623" y="83"/>
                </a:cubicBezTo>
                <a:cubicBezTo>
                  <a:pt x="683" y="119"/>
                  <a:pt x="691" y="189"/>
                  <a:pt x="663" y="249"/>
                </a:cubicBezTo>
                <a:cubicBezTo>
                  <a:pt x="629" y="321"/>
                  <a:pt x="562" y="377"/>
                  <a:pt x="498" y="422"/>
                </a:cubicBezTo>
                <a:cubicBezTo>
                  <a:pt x="470" y="441"/>
                  <a:pt x="440" y="459"/>
                  <a:pt x="408" y="473"/>
                </a:cubicBezTo>
                <a:cubicBezTo>
                  <a:pt x="377" y="487"/>
                  <a:pt x="343" y="493"/>
                  <a:pt x="310" y="498"/>
                </a:cubicBezTo>
                <a:cubicBezTo>
                  <a:pt x="237" y="509"/>
                  <a:pt x="151" y="507"/>
                  <a:pt x="87" y="466"/>
                </a:cubicBezTo>
                <a:cubicBezTo>
                  <a:pt x="56" y="447"/>
                  <a:pt x="37" y="417"/>
                  <a:pt x="29" y="382"/>
                </a:cubicBezTo>
                <a:cubicBezTo>
                  <a:pt x="21" y="345"/>
                  <a:pt x="32" y="308"/>
                  <a:pt x="45" y="273"/>
                </a:cubicBezTo>
                <a:cubicBezTo>
                  <a:pt x="77" y="192"/>
                  <a:pt x="135" y="116"/>
                  <a:pt x="203" y="61"/>
                </a:cubicBezTo>
                <a:cubicBezTo>
                  <a:pt x="224" y="45"/>
                  <a:pt x="248" y="30"/>
                  <a:pt x="273" y="23"/>
                </a:cubicBezTo>
                <a:cubicBezTo>
                  <a:pt x="286" y="19"/>
                  <a:pt x="280" y="0"/>
                  <a:pt x="268" y="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36531" y="4139489"/>
            <a:ext cx="772805" cy="855220"/>
          </a:xfrm>
          <a:custGeom>
            <a:avLst/>
            <a:gdLst>
              <a:gd name="T0" fmla="*/ 145 w 645"/>
              <a:gd name="T1" fmla="*/ 207 h 714"/>
              <a:gd name="T2" fmla="*/ 40 w 645"/>
              <a:gd name="T3" fmla="*/ 401 h 714"/>
              <a:gd name="T4" fmla="*/ 48 w 645"/>
              <a:gd name="T5" fmla="*/ 621 h 714"/>
              <a:gd name="T6" fmla="*/ 225 w 645"/>
              <a:gd name="T7" fmla="*/ 709 h 714"/>
              <a:gd name="T8" fmla="*/ 450 w 645"/>
              <a:gd name="T9" fmla="*/ 616 h 714"/>
              <a:gd name="T10" fmla="*/ 601 w 645"/>
              <a:gd name="T11" fmla="*/ 451 h 714"/>
              <a:gd name="T12" fmla="*/ 644 w 645"/>
              <a:gd name="T13" fmla="*/ 241 h 714"/>
              <a:gd name="T14" fmla="*/ 567 w 645"/>
              <a:gd name="T15" fmla="*/ 46 h 714"/>
              <a:gd name="T16" fmla="*/ 365 w 645"/>
              <a:gd name="T17" fmla="*/ 28 h 714"/>
              <a:gd name="T18" fmla="*/ 156 w 645"/>
              <a:gd name="T19" fmla="*/ 164 h 714"/>
              <a:gd name="T20" fmla="*/ 7 w 645"/>
              <a:gd name="T21" fmla="*/ 329 h 714"/>
              <a:gd name="T22" fmla="*/ 25 w 645"/>
              <a:gd name="T23" fmla="*/ 339 h 714"/>
              <a:gd name="T24" fmla="*/ 178 w 645"/>
              <a:gd name="T25" fmla="*/ 171 h 714"/>
              <a:gd name="T26" fmla="*/ 397 w 645"/>
              <a:gd name="T27" fmla="*/ 39 h 714"/>
              <a:gd name="T28" fmla="*/ 591 w 645"/>
              <a:gd name="T29" fmla="*/ 106 h 714"/>
              <a:gd name="T30" fmla="*/ 616 w 645"/>
              <a:gd name="T31" fmla="*/ 338 h 714"/>
              <a:gd name="T32" fmla="*/ 524 w 645"/>
              <a:gd name="T33" fmla="*/ 524 h 714"/>
              <a:gd name="T34" fmla="*/ 311 w 645"/>
              <a:gd name="T35" fmla="*/ 669 h 714"/>
              <a:gd name="T36" fmla="*/ 91 w 645"/>
              <a:gd name="T37" fmla="*/ 646 h 714"/>
              <a:gd name="T38" fmla="*/ 55 w 645"/>
              <a:gd name="T39" fmla="*/ 425 h 714"/>
              <a:gd name="T40" fmla="*/ 159 w 645"/>
              <a:gd name="T41" fmla="*/ 221 h 714"/>
              <a:gd name="T42" fmla="*/ 145 w 645"/>
              <a:gd name="T43" fmla="*/ 207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5" h="714">
                <a:moveTo>
                  <a:pt x="145" y="207"/>
                </a:moveTo>
                <a:cubicBezTo>
                  <a:pt x="93" y="259"/>
                  <a:pt x="60" y="331"/>
                  <a:pt x="40" y="401"/>
                </a:cubicBezTo>
                <a:cubicBezTo>
                  <a:pt x="20" y="472"/>
                  <a:pt x="14" y="553"/>
                  <a:pt x="48" y="621"/>
                </a:cubicBezTo>
                <a:cubicBezTo>
                  <a:pt x="82" y="687"/>
                  <a:pt x="155" y="714"/>
                  <a:pt x="225" y="709"/>
                </a:cubicBezTo>
                <a:cubicBezTo>
                  <a:pt x="307" y="704"/>
                  <a:pt x="385" y="663"/>
                  <a:pt x="450" y="616"/>
                </a:cubicBezTo>
                <a:cubicBezTo>
                  <a:pt x="510" y="573"/>
                  <a:pt x="568" y="518"/>
                  <a:pt x="601" y="451"/>
                </a:cubicBezTo>
                <a:cubicBezTo>
                  <a:pt x="632" y="386"/>
                  <a:pt x="645" y="314"/>
                  <a:pt x="644" y="241"/>
                </a:cubicBezTo>
                <a:cubicBezTo>
                  <a:pt x="642" y="171"/>
                  <a:pt x="624" y="93"/>
                  <a:pt x="567" y="46"/>
                </a:cubicBezTo>
                <a:cubicBezTo>
                  <a:pt x="511" y="0"/>
                  <a:pt x="430" y="5"/>
                  <a:pt x="365" y="28"/>
                </a:cubicBezTo>
                <a:cubicBezTo>
                  <a:pt x="286" y="56"/>
                  <a:pt x="217" y="109"/>
                  <a:pt x="156" y="164"/>
                </a:cubicBezTo>
                <a:cubicBezTo>
                  <a:pt x="101" y="214"/>
                  <a:pt x="51" y="269"/>
                  <a:pt x="7" y="329"/>
                </a:cubicBezTo>
                <a:cubicBezTo>
                  <a:pt x="0" y="339"/>
                  <a:pt x="17" y="349"/>
                  <a:pt x="25" y="339"/>
                </a:cubicBezTo>
                <a:cubicBezTo>
                  <a:pt x="70" y="278"/>
                  <a:pt x="122" y="222"/>
                  <a:pt x="178" y="171"/>
                </a:cubicBezTo>
                <a:cubicBezTo>
                  <a:pt x="241" y="115"/>
                  <a:pt x="314" y="61"/>
                  <a:pt x="397" y="39"/>
                </a:cubicBezTo>
                <a:cubicBezTo>
                  <a:pt x="471" y="18"/>
                  <a:pt x="551" y="36"/>
                  <a:pt x="591" y="106"/>
                </a:cubicBezTo>
                <a:cubicBezTo>
                  <a:pt x="630" y="174"/>
                  <a:pt x="629" y="263"/>
                  <a:pt x="616" y="338"/>
                </a:cubicBezTo>
                <a:cubicBezTo>
                  <a:pt x="604" y="409"/>
                  <a:pt x="573" y="471"/>
                  <a:pt x="524" y="524"/>
                </a:cubicBezTo>
                <a:cubicBezTo>
                  <a:pt x="466" y="588"/>
                  <a:pt x="391" y="639"/>
                  <a:pt x="311" y="669"/>
                </a:cubicBezTo>
                <a:cubicBezTo>
                  <a:pt x="239" y="696"/>
                  <a:pt x="150" y="704"/>
                  <a:pt x="91" y="646"/>
                </a:cubicBezTo>
                <a:cubicBezTo>
                  <a:pt x="34" y="590"/>
                  <a:pt x="38" y="497"/>
                  <a:pt x="55" y="425"/>
                </a:cubicBezTo>
                <a:cubicBezTo>
                  <a:pt x="71" y="352"/>
                  <a:pt x="106" y="275"/>
                  <a:pt x="159" y="221"/>
                </a:cubicBezTo>
                <a:cubicBezTo>
                  <a:pt x="168" y="212"/>
                  <a:pt x="154" y="198"/>
                  <a:pt x="145" y="20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3612176" y="5200727"/>
            <a:ext cx="887612" cy="818120"/>
          </a:xfrm>
          <a:custGeom>
            <a:avLst/>
            <a:gdLst>
              <a:gd name="T0" fmla="*/ 141 w 634"/>
              <a:gd name="T1" fmla="*/ 110 h 584"/>
              <a:gd name="T2" fmla="*/ 68 w 634"/>
              <a:gd name="T3" fmla="*/ 335 h 584"/>
              <a:gd name="T4" fmla="*/ 136 w 634"/>
              <a:gd name="T5" fmla="*/ 537 h 584"/>
              <a:gd name="T6" fmla="*/ 365 w 634"/>
              <a:gd name="T7" fmla="*/ 536 h 584"/>
              <a:gd name="T8" fmla="*/ 546 w 634"/>
              <a:gd name="T9" fmla="*/ 391 h 584"/>
              <a:gd name="T10" fmla="*/ 545 w 634"/>
              <a:gd name="T11" fmla="*/ 83 h 584"/>
              <a:gd name="T12" fmla="*/ 252 w 634"/>
              <a:gd name="T13" fmla="*/ 24 h 584"/>
              <a:gd name="T14" fmla="*/ 4 w 634"/>
              <a:gd name="T15" fmla="*/ 240 h 584"/>
              <a:gd name="T16" fmla="*/ 24 w 634"/>
              <a:gd name="T17" fmla="*/ 246 h 584"/>
              <a:gd name="T18" fmla="*/ 305 w 634"/>
              <a:gd name="T19" fmla="*/ 35 h 584"/>
              <a:gd name="T20" fmla="*/ 567 w 634"/>
              <a:gd name="T21" fmla="*/ 147 h 584"/>
              <a:gd name="T22" fmla="*/ 565 w 634"/>
              <a:gd name="T23" fmla="*/ 307 h 584"/>
              <a:gd name="T24" fmla="*/ 419 w 634"/>
              <a:gd name="T25" fmla="*/ 486 h 584"/>
              <a:gd name="T26" fmla="*/ 172 w 634"/>
              <a:gd name="T27" fmla="*/ 534 h 584"/>
              <a:gd name="T28" fmla="*/ 89 w 634"/>
              <a:gd name="T29" fmla="*/ 323 h 584"/>
              <a:gd name="T30" fmla="*/ 159 w 634"/>
              <a:gd name="T31" fmla="*/ 120 h 584"/>
              <a:gd name="T32" fmla="*/ 141 w 634"/>
              <a:gd name="T33" fmla="*/ 110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4" h="584">
                <a:moveTo>
                  <a:pt x="141" y="110"/>
                </a:moveTo>
                <a:cubicBezTo>
                  <a:pt x="104" y="180"/>
                  <a:pt x="77" y="257"/>
                  <a:pt x="68" y="335"/>
                </a:cubicBezTo>
                <a:cubicBezTo>
                  <a:pt x="59" y="410"/>
                  <a:pt x="71" y="491"/>
                  <a:pt x="136" y="537"/>
                </a:cubicBezTo>
                <a:cubicBezTo>
                  <a:pt x="203" y="584"/>
                  <a:pt x="296" y="565"/>
                  <a:pt x="365" y="536"/>
                </a:cubicBezTo>
                <a:cubicBezTo>
                  <a:pt x="438" y="506"/>
                  <a:pt x="504" y="458"/>
                  <a:pt x="546" y="391"/>
                </a:cubicBezTo>
                <a:cubicBezTo>
                  <a:pt x="604" y="297"/>
                  <a:pt x="634" y="169"/>
                  <a:pt x="545" y="83"/>
                </a:cubicBezTo>
                <a:cubicBezTo>
                  <a:pt x="470" y="10"/>
                  <a:pt x="349" y="0"/>
                  <a:pt x="252" y="24"/>
                </a:cubicBezTo>
                <a:cubicBezTo>
                  <a:pt x="139" y="52"/>
                  <a:pt x="47" y="132"/>
                  <a:pt x="4" y="240"/>
                </a:cubicBezTo>
                <a:cubicBezTo>
                  <a:pt x="0" y="252"/>
                  <a:pt x="19" y="257"/>
                  <a:pt x="24" y="246"/>
                </a:cubicBezTo>
                <a:cubicBezTo>
                  <a:pt x="70" y="128"/>
                  <a:pt x="180" y="49"/>
                  <a:pt x="305" y="35"/>
                </a:cubicBezTo>
                <a:cubicBezTo>
                  <a:pt x="402" y="24"/>
                  <a:pt x="521" y="52"/>
                  <a:pt x="567" y="147"/>
                </a:cubicBezTo>
                <a:cubicBezTo>
                  <a:pt x="592" y="197"/>
                  <a:pt x="584" y="256"/>
                  <a:pt x="565" y="307"/>
                </a:cubicBezTo>
                <a:cubicBezTo>
                  <a:pt x="537" y="384"/>
                  <a:pt x="487" y="443"/>
                  <a:pt x="419" y="486"/>
                </a:cubicBezTo>
                <a:cubicBezTo>
                  <a:pt x="349" y="529"/>
                  <a:pt x="254" y="564"/>
                  <a:pt x="172" y="534"/>
                </a:cubicBezTo>
                <a:cubicBezTo>
                  <a:pt x="87" y="502"/>
                  <a:pt x="78" y="400"/>
                  <a:pt x="89" y="323"/>
                </a:cubicBezTo>
                <a:cubicBezTo>
                  <a:pt x="100" y="252"/>
                  <a:pt x="125" y="183"/>
                  <a:pt x="159" y="120"/>
                </a:cubicBezTo>
                <a:cubicBezTo>
                  <a:pt x="165" y="109"/>
                  <a:pt x="147" y="99"/>
                  <a:pt x="141" y="11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2112091" y="5331826"/>
            <a:ext cx="894400" cy="798475"/>
          </a:xfrm>
          <a:custGeom>
            <a:avLst/>
            <a:gdLst>
              <a:gd name="T0" fmla="*/ 127 w 747"/>
              <a:gd name="T1" fmla="*/ 109 h 666"/>
              <a:gd name="T2" fmla="*/ 41 w 747"/>
              <a:gd name="T3" fmla="*/ 350 h 666"/>
              <a:gd name="T4" fmla="*/ 97 w 747"/>
              <a:gd name="T5" fmla="*/ 586 h 666"/>
              <a:gd name="T6" fmla="*/ 303 w 747"/>
              <a:gd name="T7" fmla="*/ 661 h 666"/>
              <a:gd name="T8" fmla="*/ 545 w 747"/>
              <a:gd name="T9" fmla="*/ 623 h 666"/>
              <a:gd name="T10" fmla="*/ 738 w 747"/>
              <a:gd name="T11" fmla="*/ 352 h 666"/>
              <a:gd name="T12" fmla="*/ 557 w 747"/>
              <a:gd name="T13" fmla="*/ 85 h 666"/>
              <a:gd name="T14" fmla="*/ 275 w 747"/>
              <a:gd name="T15" fmla="*/ 9 h 666"/>
              <a:gd name="T16" fmla="*/ 7 w 747"/>
              <a:gd name="T17" fmla="*/ 173 h 666"/>
              <a:gd name="T18" fmla="*/ 25 w 747"/>
              <a:gd name="T19" fmla="*/ 183 h 666"/>
              <a:gd name="T20" fmla="*/ 185 w 747"/>
              <a:gd name="T21" fmla="*/ 50 h 666"/>
              <a:gd name="T22" fmla="*/ 367 w 747"/>
              <a:gd name="T23" fmla="*/ 32 h 666"/>
              <a:gd name="T24" fmla="*/ 667 w 747"/>
              <a:gd name="T25" fmla="*/ 217 h 666"/>
              <a:gd name="T26" fmla="*/ 719 w 747"/>
              <a:gd name="T27" fmla="*/ 367 h 666"/>
              <a:gd name="T28" fmla="*/ 659 w 747"/>
              <a:gd name="T29" fmla="*/ 519 h 666"/>
              <a:gd name="T30" fmla="*/ 472 w 747"/>
              <a:gd name="T31" fmla="*/ 626 h 666"/>
              <a:gd name="T32" fmla="*/ 218 w 747"/>
              <a:gd name="T33" fmla="*/ 628 h 666"/>
              <a:gd name="T34" fmla="*/ 106 w 747"/>
              <a:gd name="T35" fmla="*/ 566 h 666"/>
              <a:gd name="T36" fmla="*/ 58 w 747"/>
              <a:gd name="T37" fmla="*/ 422 h 666"/>
              <a:gd name="T38" fmla="*/ 145 w 747"/>
              <a:gd name="T39" fmla="*/ 119 h 666"/>
              <a:gd name="T40" fmla="*/ 127 w 747"/>
              <a:gd name="T41" fmla="*/ 109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7" h="666">
                <a:moveTo>
                  <a:pt x="127" y="109"/>
                </a:moveTo>
                <a:cubicBezTo>
                  <a:pt x="82" y="181"/>
                  <a:pt x="52" y="266"/>
                  <a:pt x="41" y="350"/>
                </a:cubicBezTo>
                <a:cubicBezTo>
                  <a:pt x="31" y="430"/>
                  <a:pt x="38" y="525"/>
                  <a:pt x="97" y="586"/>
                </a:cubicBezTo>
                <a:cubicBezTo>
                  <a:pt x="150" y="639"/>
                  <a:pt x="231" y="657"/>
                  <a:pt x="303" y="661"/>
                </a:cubicBezTo>
                <a:cubicBezTo>
                  <a:pt x="384" y="666"/>
                  <a:pt x="469" y="654"/>
                  <a:pt x="545" y="623"/>
                </a:cubicBezTo>
                <a:cubicBezTo>
                  <a:pt x="654" y="579"/>
                  <a:pt x="747" y="475"/>
                  <a:pt x="738" y="352"/>
                </a:cubicBezTo>
                <a:cubicBezTo>
                  <a:pt x="730" y="239"/>
                  <a:pt x="647" y="145"/>
                  <a:pt x="557" y="85"/>
                </a:cubicBezTo>
                <a:cubicBezTo>
                  <a:pt x="475" y="31"/>
                  <a:pt x="374" y="0"/>
                  <a:pt x="275" y="9"/>
                </a:cubicBezTo>
                <a:cubicBezTo>
                  <a:pt x="164" y="19"/>
                  <a:pt x="70" y="82"/>
                  <a:pt x="7" y="173"/>
                </a:cubicBezTo>
                <a:cubicBezTo>
                  <a:pt x="0" y="184"/>
                  <a:pt x="17" y="194"/>
                  <a:pt x="25" y="183"/>
                </a:cubicBezTo>
                <a:cubicBezTo>
                  <a:pt x="65" y="125"/>
                  <a:pt x="119" y="77"/>
                  <a:pt x="185" y="50"/>
                </a:cubicBezTo>
                <a:cubicBezTo>
                  <a:pt x="242" y="27"/>
                  <a:pt x="306" y="22"/>
                  <a:pt x="367" y="32"/>
                </a:cubicBezTo>
                <a:cubicBezTo>
                  <a:pt x="485" y="49"/>
                  <a:pt x="599" y="119"/>
                  <a:pt x="667" y="217"/>
                </a:cubicBezTo>
                <a:cubicBezTo>
                  <a:pt x="697" y="262"/>
                  <a:pt x="718" y="313"/>
                  <a:pt x="719" y="367"/>
                </a:cubicBezTo>
                <a:cubicBezTo>
                  <a:pt x="720" y="424"/>
                  <a:pt x="696" y="477"/>
                  <a:pt x="659" y="519"/>
                </a:cubicBezTo>
                <a:cubicBezTo>
                  <a:pt x="610" y="576"/>
                  <a:pt x="544" y="608"/>
                  <a:pt x="472" y="626"/>
                </a:cubicBezTo>
                <a:cubicBezTo>
                  <a:pt x="390" y="646"/>
                  <a:pt x="300" y="649"/>
                  <a:pt x="218" y="628"/>
                </a:cubicBezTo>
                <a:cubicBezTo>
                  <a:pt x="176" y="617"/>
                  <a:pt x="136" y="598"/>
                  <a:pt x="106" y="566"/>
                </a:cubicBezTo>
                <a:cubicBezTo>
                  <a:pt x="71" y="528"/>
                  <a:pt x="60" y="471"/>
                  <a:pt x="58" y="422"/>
                </a:cubicBezTo>
                <a:cubicBezTo>
                  <a:pt x="53" y="318"/>
                  <a:pt x="89" y="206"/>
                  <a:pt x="145" y="119"/>
                </a:cubicBezTo>
                <a:cubicBezTo>
                  <a:pt x="152" y="108"/>
                  <a:pt x="134" y="98"/>
                  <a:pt x="127" y="10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 rot="3365590">
            <a:off x="1951509" y="3918186"/>
            <a:ext cx="660667" cy="909262"/>
          </a:xfrm>
          <a:custGeom>
            <a:avLst/>
            <a:gdLst>
              <a:gd name="T0" fmla="*/ 126 w 552"/>
              <a:gd name="T1" fmla="*/ 138 h 759"/>
              <a:gd name="T2" fmla="*/ 51 w 552"/>
              <a:gd name="T3" fmla="*/ 331 h 759"/>
              <a:gd name="T4" fmla="*/ 22 w 552"/>
              <a:gd name="T5" fmla="*/ 571 h 759"/>
              <a:gd name="T6" fmla="*/ 123 w 552"/>
              <a:gd name="T7" fmla="*/ 729 h 759"/>
              <a:gd name="T8" fmla="*/ 323 w 552"/>
              <a:gd name="T9" fmla="*/ 688 h 759"/>
              <a:gd name="T10" fmla="*/ 471 w 552"/>
              <a:gd name="T11" fmla="*/ 520 h 759"/>
              <a:gd name="T12" fmla="*/ 522 w 552"/>
              <a:gd name="T13" fmla="*/ 351 h 759"/>
              <a:gd name="T14" fmla="*/ 413 w 552"/>
              <a:gd name="T15" fmla="*/ 18 h 759"/>
              <a:gd name="T16" fmla="*/ 179 w 552"/>
              <a:gd name="T17" fmla="*/ 155 h 759"/>
              <a:gd name="T18" fmla="*/ 6 w 552"/>
              <a:gd name="T19" fmla="*/ 402 h 759"/>
              <a:gd name="T20" fmla="*/ 24 w 552"/>
              <a:gd name="T21" fmla="*/ 412 h 759"/>
              <a:gd name="T22" fmla="*/ 134 w 552"/>
              <a:gd name="T23" fmla="*/ 245 h 759"/>
              <a:gd name="T24" fmla="*/ 299 w 552"/>
              <a:gd name="T25" fmla="*/ 70 h 759"/>
              <a:gd name="T26" fmla="*/ 464 w 552"/>
              <a:gd name="T27" fmla="*/ 69 h 759"/>
              <a:gd name="T28" fmla="*/ 512 w 552"/>
              <a:gd name="T29" fmla="*/ 261 h 759"/>
              <a:gd name="T30" fmla="*/ 474 w 552"/>
              <a:gd name="T31" fmla="*/ 461 h 759"/>
              <a:gd name="T32" fmla="*/ 363 w 552"/>
              <a:gd name="T33" fmla="*/ 628 h 759"/>
              <a:gd name="T34" fmla="*/ 155 w 552"/>
              <a:gd name="T35" fmla="*/ 719 h 759"/>
              <a:gd name="T36" fmla="*/ 41 w 552"/>
              <a:gd name="T37" fmla="*/ 558 h 759"/>
              <a:gd name="T38" fmla="*/ 71 w 552"/>
              <a:gd name="T39" fmla="*/ 332 h 759"/>
              <a:gd name="T40" fmla="*/ 144 w 552"/>
              <a:gd name="T41" fmla="*/ 148 h 759"/>
              <a:gd name="T42" fmla="*/ 126 w 552"/>
              <a:gd name="T43" fmla="*/ 138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52" h="759">
                <a:moveTo>
                  <a:pt x="126" y="138"/>
                </a:moveTo>
                <a:cubicBezTo>
                  <a:pt x="91" y="197"/>
                  <a:pt x="69" y="265"/>
                  <a:pt x="51" y="331"/>
                </a:cubicBezTo>
                <a:cubicBezTo>
                  <a:pt x="30" y="409"/>
                  <a:pt x="15" y="491"/>
                  <a:pt x="22" y="571"/>
                </a:cubicBezTo>
                <a:cubicBezTo>
                  <a:pt x="28" y="640"/>
                  <a:pt x="57" y="701"/>
                  <a:pt x="123" y="729"/>
                </a:cubicBezTo>
                <a:cubicBezTo>
                  <a:pt x="191" y="759"/>
                  <a:pt x="266" y="728"/>
                  <a:pt x="323" y="688"/>
                </a:cubicBezTo>
                <a:cubicBezTo>
                  <a:pt x="384" y="645"/>
                  <a:pt x="437" y="586"/>
                  <a:pt x="471" y="520"/>
                </a:cubicBezTo>
                <a:cubicBezTo>
                  <a:pt x="498" y="467"/>
                  <a:pt x="513" y="409"/>
                  <a:pt x="522" y="351"/>
                </a:cubicBezTo>
                <a:cubicBezTo>
                  <a:pt x="539" y="248"/>
                  <a:pt x="552" y="45"/>
                  <a:pt x="413" y="18"/>
                </a:cubicBezTo>
                <a:cubicBezTo>
                  <a:pt x="319" y="0"/>
                  <a:pt x="233" y="92"/>
                  <a:pt x="179" y="155"/>
                </a:cubicBezTo>
                <a:cubicBezTo>
                  <a:pt x="113" y="231"/>
                  <a:pt x="59" y="316"/>
                  <a:pt x="6" y="402"/>
                </a:cubicBezTo>
                <a:cubicBezTo>
                  <a:pt x="0" y="413"/>
                  <a:pt x="17" y="423"/>
                  <a:pt x="24" y="412"/>
                </a:cubicBezTo>
                <a:cubicBezTo>
                  <a:pt x="59" y="355"/>
                  <a:pt x="94" y="299"/>
                  <a:pt x="134" y="245"/>
                </a:cubicBezTo>
                <a:cubicBezTo>
                  <a:pt x="180" y="180"/>
                  <a:pt x="233" y="115"/>
                  <a:pt x="299" y="70"/>
                </a:cubicBezTo>
                <a:cubicBezTo>
                  <a:pt x="350" y="35"/>
                  <a:pt x="417" y="19"/>
                  <a:pt x="464" y="69"/>
                </a:cubicBezTo>
                <a:cubicBezTo>
                  <a:pt x="511" y="117"/>
                  <a:pt x="514" y="198"/>
                  <a:pt x="512" y="261"/>
                </a:cubicBezTo>
                <a:cubicBezTo>
                  <a:pt x="509" y="328"/>
                  <a:pt x="497" y="397"/>
                  <a:pt x="474" y="461"/>
                </a:cubicBezTo>
                <a:cubicBezTo>
                  <a:pt x="452" y="525"/>
                  <a:pt x="412" y="581"/>
                  <a:pt x="363" y="628"/>
                </a:cubicBezTo>
                <a:cubicBezTo>
                  <a:pt x="310" y="680"/>
                  <a:pt x="233" y="734"/>
                  <a:pt x="155" y="719"/>
                </a:cubicBezTo>
                <a:cubicBezTo>
                  <a:pt x="76" y="703"/>
                  <a:pt x="45" y="630"/>
                  <a:pt x="41" y="558"/>
                </a:cubicBezTo>
                <a:cubicBezTo>
                  <a:pt x="36" y="482"/>
                  <a:pt x="52" y="405"/>
                  <a:pt x="71" y="332"/>
                </a:cubicBezTo>
                <a:cubicBezTo>
                  <a:pt x="88" y="269"/>
                  <a:pt x="110" y="204"/>
                  <a:pt x="144" y="148"/>
                </a:cubicBezTo>
                <a:cubicBezTo>
                  <a:pt x="150" y="137"/>
                  <a:pt x="133" y="127"/>
                  <a:pt x="126" y="13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2289104" y="1905000"/>
            <a:ext cx="1628775" cy="1254125"/>
          </a:xfrm>
          <a:custGeom>
            <a:avLst/>
            <a:gdLst>
              <a:gd name="T0" fmla="*/ 640 w 1157"/>
              <a:gd name="T1" fmla="*/ 40 h 891"/>
              <a:gd name="T2" fmla="*/ 187 w 1157"/>
              <a:gd name="T3" fmla="*/ 290 h 891"/>
              <a:gd name="T4" fmla="*/ 62 w 1157"/>
              <a:gd name="T5" fmla="*/ 751 h 891"/>
              <a:gd name="T6" fmla="*/ 370 w 1157"/>
              <a:gd name="T7" fmla="*/ 873 h 891"/>
              <a:gd name="T8" fmla="*/ 579 w 1157"/>
              <a:gd name="T9" fmla="*/ 812 h 891"/>
              <a:gd name="T10" fmla="*/ 721 w 1157"/>
              <a:gd name="T11" fmla="*/ 738 h 891"/>
              <a:gd name="T12" fmla="*/ 1023 w 1157"/>
              <a:gd name="T13" fmla="*/ 446 h 891"/>
              <a:gd name="T14" fmla="*/ 1068 w 1157"/>
              <a:gd name="T15" fmla="*/ 115 h 891"/>
              <a:gd name="T16" fmla="*/ 964 w 1157"/>
              <a:gd name="T17" fmla="*/ 55 h 891"/>
              <a:gd name="T18" fmla="*/ 806 w 1157"/>
              <a:gd name="T19" fmla="*/ 19 h 891"/>
              <a:gd name="T20" fmla="*/ 509 w 1157"/>
              <a:gd name="T21" fmla="*/ 0 h 891"/>
              <a:gd name="T22" fmla="*/ 509 w 1157"/>
              <a:gd name="T23" fmla="*/ 20 h 891"/>
              <a:gd name="T24" fmla="*/ 718 w 1157"/>
              <a:gd name="T25" fmla="*/ 29 h 891"/>
              <a:gd name="T26" fmla="*/ 959 w 1157"/>
              <a:gd name="T27" fmla="*/ 74 h 891"/>
              <a:gd name="T28" fmla="*/ 1086 w 1157"/>
              <a:gd name="T29" fmla="*/ 191 h 891"/>
              <a:gd name="T30" fmla="*/ 1049 w 1157"/>
              <a:gd name="T31" fmla="*/ 367 h 891"/>
              <a:gd name="T32" fmla="*/ 754 w 1157"/>
              <a:gd name="T33" fmla="*/ 690 h 891"/>
              <a:gd name="T34" fmla="*/ 420 w 1157"/>
              <a:gd name="T35" fmla="*/ 843 h 891"/>
              <a:gd name="T36" fmla="*/ 83 w 1157"/>
              <a:gd name="T37" fmla="*/ 751 h 891"/>
              <a:gd name="T38" fmla="*/ 85 w 1157"/>
              <a:gd name="T39" fmla="*/ 515 h 891"/>
              <a:gd name="T40" fmla="*/ 226 w 1157"/>
              <a:gd name="T41" fmla="*/ 274 h 891"/>
              <a:gd name="T42" fmla="*/ 640 w 1157"/>
              <a:gd name="T43" fmla="*/ 60 h 891"/>
              <a:gd name="T44" fmla="*/ 640 w 1157"/>
              <a:gd name="T45" fmla="*/ 40 h 8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57" h="891">
                <a:moveTo>
                  <a:pt x="640" y="40"/>
                </a:moveTo>
                <a:cubicBezTo>
                  <a:pt x="459" y="34"/>
                  <a:pt x="295" y="154"/>
                  <a:pt x="187" y="290"/>
                </a:cubicBezTo>
                <a:cubicBezTo>
                  <a:pt x="89" y="412"/>
                  <a:pt x="0" y="594"/>
                  <a:pt x="62" y="751"/>
                </a:cubicBezTo>
                <a:cubicBezTo>
                  <a:pt x="112" y="877"/>
                  <a:pt x="253" y="891"/>
                  <a:pt x="370" y="873"/>
                </a:cubicBezTo>
                <a:cubicBezTo>
                  <a:pt x="442" y="862"/>
                  <a:pt x="512" y="840"/>
                  <a:pt x="579" y="812"/>
                </a:cubicBezTo>
                <a:cubicBezTo>
                  <a:pt x="629" y="792"/>
                  <a:pt x="677" y="769"/>
                  <a:pt x="721" y="738"/>
                </a:cubicBezTo>
                <a:cubicBezTo>
                  <a:pt x="836" y="660"/>
                  <a:pt x="942" y="559"/>
                  <a:pt x="1023" y="446"/>
                </a:cubicBezTo>
                <a:cubicBezTo>
                  <a:pt x="1088" y="355"/>
                  <a:pt x="1157" y="214"/>
                  <a:pt x="1068" y="115"/>
                </a:cubicBezTo>
                <a:cubicBezTo>
                  <a:pt x="1041" y="86"/>
                  <a:pt x="1001" y="68"/>
                  <a:pt x="964" y="55"/>
                </a:cubicBezTo>
                <a:cubicBezTo>
                  <a:pt x="913" y="37"/>
                  <a:pt x="859" y="27"/>
                  <a:pt x="806" y="19"/>
                </a:cubicBezTo>
                <a:cubicBezTo>
                  <a:pt x="708" y="5"/>
                  <a:pt x="608" y="0"/>
                  <a:pt x="509" y="0"/>
                </a:cubicBezTo>
                <a:cubicBezTo>
                  <a:pt x="496" y="0"/>
                  <a:pt x="496" y="20"/>
                  <a:pt x="509" y="20"/>
                </a:cubicBezTo>
                <a:cubicBezTo>
                  <a:pt x="579" y="20"/>
                  <a:pt x="649" y="23"/>
                  <a:pt x="718" y="29"/>
                </a:cubicBezTo>
                <a:cubicBezTo>
                  <a:pt x="799" y="36"/>
                  <a:pt x="882" y="48"/>
                  <a:pt x="959" y="74"/>
                </a:cubicBezTo>
                <a:cubicBezTo>
                  <a:pt x="1017" y="95"/>
                  <a:pt x="1070" y="128"/>
                  <a:pt x="1086" y="191"/>
                </a:cubicBezTo>
                <a:cubicBezTo>
                  <a:pt x="1101" y="251"/>
                  <a:pt x="1077" y="315"/>
                  <a:pt x="1049" y="367"/>
                </a:cubicBezTo>
                <a:cubicBezTo>
                  <a:pt x="981" y="495"/>
                  <a:pt x="868" y="603"/>
                  <a:pt x="754" y="690"/>
                </a:cubicBezTo>
                <a:cubicBezTo>
                  <a:pt x="656" y="765"/>
                  <a:pt x="540" y="815"/>
                  <a:pt x="420" y="843"/>
                </a:cubicBezTo>
                <a:cubicBezTo>
                  <a:pt x="303" y="871"/>
                  <a:pt x="142" y="879"/>
                  <a:pt x="83" y="751"/>
                </a:cubicBezTo>
                <a:cubicBezTo>
                  <a:pt x="50" y="677"/>
                  <a:pt x="61" y="590"/>
                  <a:pt x="85" y="515"/>
                </a:cubicBezTo>
                <a:cubicBezTo>
                  <a:pt x="114" y="426"/>
                  <a:pt x="165" y="344"/>
                  <a:pt x="226" y="274"/>
                </a:cubicBezTo>
                <a:cubicBezTo>
                  <a:pt x="329" y="156"/>
                  <a:pt x="478" y="54"/>
                  <a:pt x="640" y="60"/>
                </a:cubicBezTo>
                <a:cubicBezTo>
                  <a:pt x="653" y="60"/>
                  <a:pt x="653" y="40"/>
                  <a:pt x="640" y="4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006491" y="3176488"/>
            <a:ext cx="225778" cy="9708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595303" y="4530411"/>
            <a:ext cx="230566" cy="11363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838636" y="5091983"/>
            <a:ext cx="186615" cy="28019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672412" y="5012111"/>
            <a:ext cx="142070" cy="23108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001469" y="4567099"/>
            <a:ext cx="324086" cy="12933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3850744" y="4020070"/>
            <a:ext cx="205237" cy="26065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9710265">
            <a:off x="2406388" y="2327154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Creativity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20577139">
            <a:off x="2994558" y="4479875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Ideas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20467608">
            <a:off x="4399392" y="4365576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20467608">
            <a:off x="3670311" y="5413326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Fight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03460" y="5527625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mood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51310" y="3524267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98660" y="417196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12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TEAM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9841" y="4017636"/>
            <a:ext cx="10929143" cy="2146483"/>
            <a:chOff x="629841" y="4017636"/>
            <a:chExt cx="10929143" cy="2146483"/>
          </a:xfrm>
        </p:grpSpPr>
        <p:grpSp>
          <p:nvGrpSpPr>
            <p:cNvPr id="32" name="Group 31"/>
            <p:cNvGrpSpPr/>
            <p:nvPr/>
          </p:nvGrpSpPr>
          <p:grpSpPr>
            <a:xfrm>
              <a:off x="629841" y="4703436"/>
              <a:ext cx="2647950" cy="1308283"/>
              <a:chOff x="608012" y="4970136"/>
              <a:chExt cx="2977551" cy="1308283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608012" y="5493589"/>
                <a:ext cx="297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08012" y="4970136"/>
                <a:ext cx="29775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PLAN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3390239" y="4017636"/>
              <a:ext cx="2647950" cy="1308283"/>
              <a:chOff x="608012" y="4970136"/>
              <a:chExt cx="2977551" cy="1308283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08012" y="5493589"/>
                <a:ext cx="297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08012" y="4970136"/>
                <a:ext cx="29775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REGISTER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150637" y="4855836"/>
              <a:ext cx="2647950" cy="1308283"/>
              <a:chOff x="608012" y="4970136"/>
              <a:chExt cx="2977551" cy="130828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08012" y="5493589"/>
                <a:ext cx="297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08012" y="4970136"/>
                <a:ext cx="29775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BOOKING</a:t>
                </a: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8911034" y="4170036"/>
              <a:ext cx="2647950" cy="1308283"/>
              <a:chOff x="608012" y="4970136"/>
              <a:chExt cx="2977551" cy="130828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608012" y="5493589"/>
                <a:ext cx="2977551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08012" y="4970136"/>
                <a:ext cx="29775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PAYMENT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1010047" y="1828800"/>
            <a:ext cx="10168731" cy="2535238"/>
            <a:chOff x="1010047" y="1828800"/>
            <a:chExt cx="10168731" cy="2535238"/>
          </a:xfrm>
        </p:grpSpPr>
        <p:sp>
          <p:nvSpPr>
            <p:cNvPr id="2" name="Oval 1"/>
            <p:cNvSpPr/>
            <p:nvPr/>
          </p:nvSpPr>
          <p:spPr>
            <a:xfrm>
              <a:off x="1010047" y="2476500"/>
              <a:ext cx="1887538" cy="18875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</a:p>
            <a:p>
              <a:pPr algn="ctr"/>
              <a:r>
                <a:rPr lang="en-US" sz="5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  <a:endPara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770445" y="1828800"/>
              <a:ext cx="1887538" cy="18875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</a:p>
            <a:p>
              <a:pPr algn="ctr"/>
              <a:r>
                <a:rPr lang="en-US" sz="5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  <a:endPara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530843" y="2476500"/>
              <a:ext cx="1887538" cy="18875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</a:p>
            <a:p>
              <a:pPr algn="ctr"/>
              <a:r>
                <a:rPr lang="en-US" sz="5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  <a:endPara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9291240" y="1828800"/>
              <a:ext cx="1887538" cy="18875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STEP</a:t>
              </a:r>
            </a:p>
            <a:p>
              <a:pPr algn="ctr"/>
              <a:r>
                <a:rPr lang="en-US" sz="54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  <a:endParaRPr lang="en-US" sz="5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2897585" y="3009900"/>
              <a:ext cx="721915" cy="1905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5716985" y="2857232"/>
              <a:ext cx="642407" cy="3605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8460185" y="3028950"/>
              <a:ext cx="721915" cy="19050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181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0" y="2150268"/>
            <a:ext cx="121888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16481" y="1595436"/>
            <a:ext cx="2514600" cy="4729164"/>
            <a:chOff x="3416481" y="1595436"/>
            <a:chExt cx="2514600" cy="4729164"/>
          </a:xfrm>
        </p:grpSpPr>
        <p:sp>
          <p:nvSpPr>
            <p:cNvPr id="67" name="TextBox 66"/>
            <p:cNvSpPr txBox="1"/>
            <p:nvPr/>
          </p:nvSpPr>
          <p:spPr>
            <a:xfrm>
              <a:off x="3416481" y="3369009"/>
              <a:ext cx="2514600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</a:t>
              </a:r>
              <a:r>
                <a: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here. </a:t>
              </a: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</a:t>
              </a:r>
              <a:r>
                <a: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 sample </a:t>
              </a: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text. </a:t>
              </a:r>
              <a:endPara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416481" y="2910185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SECOND</a:t>
              </a:r>
              <a:endParaRPr lang="en-US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416481" y="1595436"/>
              <a:ext cx="1109664" cy="11096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JAN</a:t>
              </a:r>
            </a:p>
            <a:p>
              <a:pPr algn="ctr"/>
              <a:r>
                <a:rPr lang="en-US" sz="28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  <a:endPara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16481" y="4343400"/>
              <a:ext cx="2514600" cy="19812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8291" y="1595436"/>
            <a:ext cx="10789171" cy="4729164"/>
            <a:chOff x="658291" y="1595436"/>
            <a:chExt cx="10789171" cy="4729164"/>
          </a:xfrm>
        </p:grpSpPr>
        <p:grpSp>
          <p:nvGrpSpPr>
            <p:cNvPr id="25" name="Group 24"/>
            <p:cNvGrpSpPr/>
            <p:nvPr/>
          </p:nvGrpSpPr>
          <p:grpSpPr>
            <a:xfrm>
              <a:off x="658291" y="1595436"/>
              <a:ext cx="2514600" cy="4729164"/>
              <a:chOff x="608012" y="1595436"/>
              <a:chExt cx="2514600" cy="472916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608012" y="3369009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608012" y="2910185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FIRST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08012" y="1595436"/>
                <a:ext cx="1109664" cy="11096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JAN</a:t>
                </a:r>
              </a:p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08012" y="4343400"/>
                <a:ext cx="2514600" cy="1981200"/>
              </a:xfrm>
              <a:prstGeom prst="rect">
                <a:avLst/>
              </a:prstGeom>
              <a:blipFill>
                <a:blip r:embed="rId3"/>
                <a:tile tx="0" ty="0" sx="28000" sy="28000" flip="none" algn="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174671" y="1595436"/>
              <a:ext cx="2514600" cy="4729164"/>
              <a:chOff x="6124392" y="1595436"/>
              <a:chExt cx="2514600" cy="4729164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6124392" y="3369009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6124392" y="2910185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THIRD</a:t>
                </a:r>
                <a:endParaRPr 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124392" y="1595436"/>
                <a:ext cx="1109664" cy="110966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JAN</a:t>
                </a:r>
              </a:p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124392" y="4343400"/>
                <a:ext cx="2514600" cy="1981200"/>
              </a:xfrm>
              <a:prstGeom prst="rect">
                <a:avLst/>
              </a:prstGeom>
              <a:blipFill dpi="0" rotWithShape="1">
                <a:blip r:embed="rId4"/>
                <a:srcRect/>
                <a:tile tx="0" ty="0" sx="28000" sy="28000" flip="none" algn="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8932862" y="1595436"/>
              <a:ext cx="2514600" cy="4729164"/>
              <a:chOff x="8882583" y="1595436"/>
              <a:chExt cx="2514600" cy="4729164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8882583" y="3369009"/>
                <a:ext cx="2514600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sample text. Insert your desired text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here.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</a:t>
                </a:r>
                <a:r>
                  <a:rPr lang="en-US" sz="1500" kern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sample </a:t>
                </a:r>
                <a:r>
                  <a:rPr lang="en-US" sz="15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text. </a:t>
                </a:r>
                <a:endParaRPr lang="en-US" sz="1500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882583" y="2910185"/>
                <a:ext cx="2514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kern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cs typeface="Arial" panose="020B0604020202020204" pitchFamily="34" charset="0"/>
                  </a:rPr>
                  <a:t>FOURTH</a:t>
                </a:r>
                <a:endParaRPr lang="en-US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8882583" y="1595436"/>
                <a:ext cx="1109664" cy="110966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JAN</a:t>
                </a:r>
              </a:p>
              <a:p>
                <a:pPr algn="ctr"/>
                <a:r>
                  <a:rPr lang="en-US" sz="28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</a:t>
                </a:r>
                <a:endParaRPr lang="en-US" sz="2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8882583" y="4343400"/>
                <a:ext cx="2514600" cy="1981200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28000" sy="28000" flip="none" algn="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48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441" y="1752600"/>
            <a:ext cx="32751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3047" y="5069041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5245" y="6007481"/>
            <a:ext cx="133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710418" y="5082540"/>
            <a:ext cx="6705600" cy="1188721"/>
            <a:chOff x="3046412" y="4957911"/>
            <a:chExt cx="6705600" cy="15240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046412" y="4957911"/>
              <a:ext cx="0" cy="1524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81612" y="4957911"/>
              <a:ext cx="0" cy="1524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516812" y="4957911"/>
              <a:ext cx="0" cy="1524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752012" y="4957911"/>
              <a:ext cx="0" cy="1524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3001407" y="5069041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33605" y="6007481"/>
            <a:ext cx="133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56927" y="5069041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9125" y="6007481"/>
            <a:ext cx="133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24430" y="1821344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456628" y="2759784"/>
            <a:ext cx="133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81967" y="5069041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14165" y="6007481"/>
            <a:ext cx="133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07007" y="5069041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39205" y="6007481"/>
            <a:ext cx="1334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075750" y="2299305"/>
            <a:ext cx="10037325" cy="2118360"/>
            <a:chOff x="1234440" y="2651760"/>
            <a:chExt cx="10037325" cy="2118360"/>
          </a:xfrm>
        </p:grpSpPr>
        <p:sp>
          <p:nvSpPr>
            <p:cNvPr id="25" name="Oval 24"/>
            <p:cNvSpPr/>
            <p:nvPr/>
          </p:nvSpPr>
          <p:spPr>
            <a:xfrm>
              <a:off x="1234440" y="405384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307365" y="432816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380290" y="3657600"/>
              <a:ext cx="381000" cy="381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453215" y="2956560"/>
              <a:ext cx="381000" cy="381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526140" y="385572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6599065" y="265176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71990" y="3063240"/>
              <a:ext cx="381000" cy="381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8744915" y="3611880"/>
              <a:ext cx="381000" cy="381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9817840" y="393192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890765" y="4389120"/>
              <a:ext cx="381000" cy="38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Connector 37"/>
          <p:cNvCxnSpPr/>
          <p:nvPr/>
        </p:nvCxnSpPr>
        <p:spPr>
          <a:xfrm>
            <a:off x="1423737" y="3958389"/>
            <a:ext cx="745958" cy="1764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502568" y="3608395"/>
            <a:ext cx="765489" cy="5184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565585" y="2919519"/>
            <a:ext cx="768589" cy="5022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9" idx="5"/>
            <a:endCxn id="30" idx="1"/>
          </p:cNvCxnSpPr>
          <p:nvPr/>
        </p:nvCxnSpPr>
        <p:spPr>
          <a:xfrm>
            <a:off x="4619729" y="2929309"/>
            <a:ext cx="803411" cy="6937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698749" y="2626191"/>
            <a:ext cx="801725" cy="9447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03829" y="2530851"/>
            <a:ext cx="736721" cy="325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865573" y="2994551"/>
            <a:ext cx="758389" cy="3813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944652" y="3527590"/>
            <a:ext cx="736721" cy="1776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010729" y="3856947"/>
            <a:ext cx="745389" cy="2946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085012" y="2214265"/>
            <a:ext cx="198016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21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441" y="1598711"/>
            <a:ext cx="43419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819117465"/>
              </p:ext>
            </p:extLst>
          </p:nvPr>
        </p:nvGraphicFramePr>
        <p:xfrm>
          <a:off x="639384" y="2667000"/>
          <a:ext cx="8125883" cy="3738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8911034" y="2014443"/>
            <a:ext cx="264795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This is a sample text. Insert 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Insert your desired text here. This is a sample 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</a:t>
            </a:r>
          </a:p>
          <a:p>
            <a:endParaRPr lang="en-US" sz="15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911034" y="1490990"/>
            <a:ext cx="264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</p:spTree>
    <p:extLst>
      <p:ext uri="{BB962C8B-B14F-4D97-AF65-F5344CB8AC3E}">
        <p14:creationId xmlns:p14="http://schemas.microsoft.com/office/powerpoint/2010/main" val="134813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7327" y="1524000"/>
            <a:ext cx="10514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</a:t>
            </a:r>
          </a:p>
        </p:txBody>
      </p:sp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2346005484"/>
              </p:ext>
            </p:extLst>
          </p:nvPr>
        </p:nvGraphicFramePr>
        <p:xfrm>
          <a:off x="558089" y="2732550"/>
          <a:ext cx="263562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531812" y="5770602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1812" y="5247149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349891873"/>
              </p:ext>
            </p:extLst>
          </p:nvPr>
        </p:nvGraphicFramePr>
        <p:xfrm>
          <a:off x="3345082" y="2732550"/>
          <a:ext cx="263562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45082" y="5770602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45082" y="5247149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3634390203"/>
              </p:ext>
            </p:extLst>
          </p:nvPr>
        </p:nvGraphicFramePr>
        <p:xfrm>
          <a:off x="6132075" y="2732550"/>
          <a:ext cx="263562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132075" y="5770602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32075" y="5247149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3477305415"/>
              </p:ext>
            </p:extLst>
          </p:nvPr>
        </p:nvGraphicFramePr>
        <p:xfrm>
          <a:off x="8919068" y="2732550"/>
          <a:ext cx="2635628" cy="228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919068" y="5770602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919068" y="5247149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</p:spTree>
    <p:extLst>
      <p:ext uri="{BB962C8B-B14F-4D97-AF65-F5344CB8AC3E}">
        <p14:creationId xmlns:p14="http://schemas.microsoft.com/office/powerpoint/2010/main" val="19198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 This is a sample text. Insert your desired text here. </a:t>
            </a:r>
            <a:r>
              <a:rPr lang="en-US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Insert your desired text here. This is a sample text. Insert your desired text here. </a:t>
            </a:r>
          </a:p>
        </p:txBody>
      </p:sp>
    </p:spTree>
    <p:extLst>
      <p:ext uri="{BB962C8B-B14F-4D97-AF65-F5344CB8AC3E}">
        <p14:creationId xmlns:p14="http://schemas.microsoft.com/office/powerpoint/2010/main" val="18710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CHART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5410853"/>
              </p:ext>
            </p:extLst>
          </p:nvPr>
        </p:nvGraphicFramePr>
        <p:xfrm>
          <a:off x="613108" y="1600200"/>
          <a:ext cx="5282141" cy="4689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094412" y="3124200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4412" y="1752600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87569" y="2243168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4412" y="5394435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94412" y="4022835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87569" y="4513403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32205" y="3124200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32205" y="1752600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25362" y="2243168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32205" y="5394435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32205" y="4022835"/>
            <a:ext cx="258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ABOUT PROJECT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25362" y="4513403"/>
            <a:ext cx="1598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99%</a:t>
            </a:r>
          </a:p>
        </p:txBody>
      </p:sp>
    </p:spTree>
    <p:extLst>
      <p:ext uri="{BB962C8B-B14F-4D97-AF65-F5344CB8AC3E}">
        <p14:creationId xmlns:p14="http://schemas.microsoft.com/office/powerpoint/2010/main" val="32837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WORKFLOW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8038" y="1752599"/>
            <a:ext cx="10892748" cy="573505"/>
            <a:chOff x="609441" y="1752600"/>
            <a:chExt cx="10016867" cy="381000"/>
          </a:xfrm>
        </p:grpSpPr>
        <p:grpSp>
          <p:nvGrpSpPr>
            <p:cNvPr id="4" name="Group 3"/>
            <p:cNvGrpSpPr/>
            <p:nvPr/>
          </p:nvGrpSpPr>
          <p:grpSpPr>
            <a:xfrm>
              <a:off x="609441" y="1752600"/>
              <a:ext cx="5011730" cy="381000"/>
              <a:chOff x="609441" y="1752600"/>
              <a:chExt cx="5011730" cy="3810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609441" y="1752600"/>
                <a:ext cx="1674971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latin typeface="Impact" panose="020B0806030902050204" pitchFamily="34" charset="0"/>
                  </a:rPr>
                  <a:t>DISCUSS</a:t>
                </a:r>
                <a:endParaRPr 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77820" y="1752600"/>
                <a:ext cx="1674971" cy="381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latin typeface="Impact" panose="020B0806030902050204" pitchFamily="34" charset="0"/>
                  </a:rPr>
                  <a:t>DRAW</a:t>
                </a:r>
                <a:endParaRPr 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946200" y="1752600"/>
                <a:ext cx="1674971" cy="381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latin typeface="Impact" panose="020B0806030902050204" pitchFamily="34" charset="0"/>
                  </a:rPr>
                  <a:t>DESIGN</a:t>
                </a:r>
                <a:endParaRPr lang="en-US" dirty="0">
                  <a:latin typeface="Impact" panose="020B080603090205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5614578" y="1752600"/>
              <a:ext cx="5011730" cy="381000"/>
              <a:chOff x="609441" y="1752600"/>
              <a:chExt cx="5011730" cy="381000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609441" y="1752600"/>
                <a:ext cx="1674971" cy="381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latin typeface="Impact" panose="020B0806030902050204" pitchFamily="34" charset="0"/>
                  </a:rPr>
                  <a:t>DELIVER</a:t>
                </a:r>
                <a:endParaRPr 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77820" y="1752600"/>
                <a:ext cx="1674971" cy="381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dirty="0" smtClean="0">
                    <a:latin typeface="Impact" panose="020B0806030902050204" pitchFamily="34" charset="0"/>
                  </a:rPr>
                  <a:t>DONE</a:t>
                </a:r>
                <a:endParaRPr lang="en-US" dirty="0">
                  <a:latin typeface="Impact" panose="020B0806030902050204" pitchFamily="34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946200" y="1752600"/>
                <a:ext cx="1674971" cy="381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TextBox 39"/>
          <p:cNvSpPr txBox="1"/>
          <p:nvPr/>
        </p:nvSpPr>
        <p:spPr>
          <a:xfrm>
            <a:off x="839219" y="3676471"/>
            <a:ext cx="32533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8842" y="3277741"/>
            <a:ext cx="324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457004" y="5308323"/>
            <a:ext cx="32533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56627" y="4909593"/>
            <a:ext cx="324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STEP 2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279812" y="2326104"/>
            <a:ext cx="0" cy="24884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918750" y="2326104"/>
            <a:ext cx="0" cy="24884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451012" y="2326103"/>
            <a:ext cx="7277878" cy="827643"/>
            <a:chOff x="2451012" y="2326104"/>
            <a:chExt cx="7277878" cy="721896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451012" y="2326104"/>
              <a:ext cx="0" cy="72189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6089951" y="2326104"/>
              <a:ext cx="0" cy="72189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9728890" y="2326104"/>
              <a:ext cx="0" cy="72189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4478158" y="3676471"/>
            <a:ext cx="32533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477781" y="3277741"/>
            <a:ext cx="324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117099" y="3676471"/>
            <a:ext cx="32533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16722" y="3277741"/>
            <a:ext cx="324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STEP 5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01217" y="5308323"/>
            <a:ext cx="3253332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This is a sample text.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00840" y="4909593"/>
            <a:ext cx="3246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104626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TIMELINE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90625" y="1438393"/>
            <a:ext cx="10807574" cy="4944916"/>
            <a:chOff x="665409" y="1421140"/>
            <a:chExt cx="10807574" cy="494491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802031" y="3941818"/>
              <a:ext cx="1058476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/>
            <p:cNvSpPr/>
            <p:nvPr/>
          </p:nvSpPr>
          <p:spPr>
            <a:xfrm>
              <a:off x="9347317" y="3433729"/>
              <a:ext cx="969276" cy="96927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462533" y="3433729"/>
              <a:ext cx="969276" cy="9692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615071" y="3433729"/>
              <a:ext cx="969276" cy="9692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804932" y="3433729"/>
              <a:ext cx="969276" cy="9692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826842" y="3433729"/>
              <a:ext cx="969276" cy="9692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012947" y="3718298"/>
              <a:ext cx="532900" cy="449956"/>
              <a:chOff x="4319588" y="2944813"/>
              <a:chExt cx="1152526" cy="973138"/>
            </a:xfrm>
            <a:solidFill>
              <a:schemeClr val="bg1"/>
            </a:solidFill>
          </p:grpSpPr>
          <p:sp>
            <p:nvSpPr>
              <p:cNvPr id="10" name="Freeform 5"/>
              <p:cNvSpPr>
                <a:spLocks noEditPoints="1"/>
              </p:cNvSpPr>
              <p:nvPr/>
            </p:nvSpPr>
            <p:spPr bwMode="auto">
              <a:xfrm>
                <a:off x="4319588" y="3001963"/>
                <a:ext cx="1006475" cy="915988"/>
              </a:xfrm>
              <a:custGeom>
                <a:avLst/>
                <a:gdLst>
                  <a:gd name="T0" fmla="*/ 204 w 268"/>
                  <a:gd name="T1" fmla="*/ 26 h 242"/>
                  <a:gd name="T2" fmla="*/ 103 w 268"/>
                  <a:gd name="T3" fmla="*/ 17 h 242"/>
                  <a:gd name="T4" fmla="*/ 72 w 268"/>
                  <a:gd name="T5" fmla="*/ 85 h 242"/>
                  <a:gd name="T6" fmla="*/ 90 w 268"/>
                  <a:gd name="T7" fmla="*/ 111 h 242"/>
                  <a:gd name="T8" fmla="*/ 117 w 268"/>
                  <a:gd name="T9" fmla="*/ 99 h 242"/>
                  <a:gd name="T10" fmla="*/ 132 w 268"/>
                  <a:gd name="T11" fmla="*/ 75 h 242"/>
                  <a:gd name="T12" fmla="*/ 226 w 268"/>
                  <a:gd name="T13" fmla="*/ 154 h 242"/>
                  <a:gd name="T14" fmla="*/ 214 w 268"/>
                  <a:gd name="T15" fmla="*/ 165 h 242"/>
                  <a:gd name="T16" fmla="*/ 186 w 268"/>
                  <a:gd name="T17" fmla="*/ 146 h 242"/>
                  <a:gd name="T18" fmla="*/ 206 w 268"/>
                  <a:gd name="T19" fmla="*/ 174 h 242"/>
                  <a:gd name="T20" fmla="*/ 194 w 268"/>
                  <a:gd name="T21" fmla="*/ 185 h 242"/>
                  <a:gd name="T22" fmla="*/ 166 w 268"/>
                  <a:gd name="T23" fmla="*/ 166 h 242"/>
                  <a:gd name="T24" fmla="*/ 185 w 268"/>
                  <a:gd name="T25" fmla="*/ 194 h 242"/>
                  <a:gd name="T26" fmla="*/ 174 w 268"/>
                  <a:gd name="T27" fmla="*/ 206 h 242"/>
                  <a:gd name="T28" fmla="*/ 146 w 268"/>
                  <a:gd name="T29" fmla="*/ 186 h 242"/>
                  <a:gd name="T30" fmla="*/ 165 w 268"/>
                  <a:gd name="T31" fmla="*/ 215 h 242"/>
                  <a:gd name="T32" fmla="*/ 154 w 268"/>
                  <a:gd name="T33" fmla="*/ 226 h 242"/>
                  <a:gd name="T34" fmla="*/ 128 w 268"/>
                  <a:gd name="T35" fmla="*/ 185 h 242"/>
                  <a:gd name="T36" fmla="*/ 108 w 268"/>
                  <a:gd name="T37" fmla="*/ 165 h 242"/>
                  <a:gd name="T38" fmla="*/ 88 w 268"/>
                  <a:gd name="T39" fmla="*/ 145 h 242"/>
                  <a:gd name="T40" fmla="*/ 67 w 268"/>
                  <a:gd name="T41" fmla="*/ 124 h 242"/>
                  <a:gd name="T42" fmla="*/ 11 w 268"/>
                  <a:gd name="T43" fmla="*/ 85 h 242"/>
                  <a:gd name="T44" fmla="*/ 2 w 268"/>
                  <a:gd name="T45" fmla="*/ 93 h 242"/>
                  <a:gd name="T46" fmla="*/ 29 w 268"/>
                  <a:gd name="T47" fmla="*/ 143 h 242"/>
                  <a:gd name="T48" fmla="*/ 49 w 268"/>
                  <a:gd name="T49" fmla="*/ 163 h 242"/>
                  <a:gd name="T50" fmla="*/ 69 w 268"/>
                  <a:gd name="T51" fmla="*/ 183 h 242"/>
                  <a:gd name="T52" fmla="*/ 90 w 268"/>
                  <a:gd name="T53" fmla="*/ 203 h 242"/>
                  <a:gd name="T54" fmla="*/ 110 w 268"/>
                  <a:gd name="T55" fmla="*/ 223 h 242"/>
                  <a:gd name="T56" fmla="*/ 145 w 268"/>
                  <a:gd name="T57" fmla="*/ 235 h 242"/>
                  <a:gd name="T58" fmla="*/ 179 w 268"/>
                  <a:gd name="T59" fmla="*/ 220 h 242"/>
                  <a:gd name="T60" fmla="*/ 200 w 268"/>
                  <a:gd name="T61" fmla="*/ 200 h 242"/>
                  <a:gd name="T62" fmla="*/ 220 w 268"/>
                  <a:gd name="T63" fmla="*/ 179 h 242"/>
                  <a:gd name="T64" fmla="*/ 235 w 268"/>
                  <a:gd name="T65" fmla="*/ 145 h 242"/>
                  <a:gd name="T66" fmla="*/ 265 w 268"/>
                  <a:gd name="T67" fmla="*/ 95 h 242"/>
                  <a:gd name="T68" fmla="*/ 207 w 268"/>
                  <a:gd name="T69" fmla="*/ 28 h 242"/>
                  <a:gd name="T70" fmla="*/ 207 w 268"/>
                  <a:gd name="T71" fmla="*/ 2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68" h="242">
                    <a:moveTo>
                      <a:pt x="207" y="28"/>
                    </a:moveTo>
                    <a:cubicBezTo>
                      <a:pt x="206" y="27"/>
                      <a:pt x="205" y="26"/>
                      <a:pt x="204" y="26"/>
                    </a:cubicBezTo>
                    <a:cubicBezTo>
                      <a:pt x="146" y="8"/>
                      <a:pt x="146" y="8"/>
                      <a:pt x="146" y="8"/>
                    </a:cubicBezTo>
                    <a:cubicBezTo>
                      <a:pt x="123" y="0"/>
                      <a:pt x="107" y="13"/>
                      <a:pt x="103" y="17"/>
                    </a:cubicBezTo>
                    <a:cubicBezTo>
                      <a:pt x="101" y="20"/>
                      <a:pt x="99" y="22"/>
                      <a:pt x="98" y="24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71" y="89"/>
                      <a:pt x="71" y="94"/>
                      <a:pt x="74" y="98"/>
                    </a:cubicBezTo>
                    <a:cubicBezTo>
                      <a:pt x="77" y="105"/>
                      <a:pt x="83" y="110"/>
                      <a:pt x="90" y="111"/>
                    </a:cubicBezTo>
                    <a:cubicBezTo>
                      <a:pt x="98" y="113"/>
                      <a:pt x="107" y="111"/>
                      <a:pt x="113" y="104"/>
                    </a:cubicBezTo>
                    <a:cubicBezTo>
                      <a:pt x="115" y="103"/>
                      <a:pt x="116" y="101"/>
                      <a:pt x="117" y="99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27" y="80"/>
                      <a:pt x="129" y="77"/>
                      <a:pt x="132" y="75"/>
                    </a:cubicBezTo>
                    <a:cubicBezTo>
                      <a:pt x="139" y="68"/>
                      <a:pt x="143" y="71"/>
                      <a:pt x="144" y="73"/>
                    </a:cubicBezTo>
                    <a:cubicBezTo>
                      <a:pt x="157" y="85"/>
                      <a:pt x="226" y="154"/>
                      <a:pt x="226" y="154"/>
                    </a:cubicBezTo>
                    <a:cubicBezTo>
                      <a:pt x="228" y="156"/>
                      <a:pt x="228" y="161"/>
                      <a:pt x="225" y="164"/>
                    </a:cubicBezTo>
                    <a:cubicBezTo>
                      <a:pt x="222" y="167"/>
                      <a:pt x="217" y="168"/>
                      <a:pt x="214" y="165"/>
                    </a:cubicBezTo>
                    <a:cubicBezTo>
                      <a:pt x="195" y="146"/>
                      <a:pt x="195" y="146"/>
                      <a:pt x="195" y="146"/>
                    </a:cubicBezTo>
                    <a:cubicBezTo>
                      <a:pt x="193" y="143"/>
                      <a:pt x="189" y="143"/>
                      <a:pt x="186" y="146"/>
                    </a:cubicBezTo>
                    <a:cubicBezTo>
                      <a:pt x="184" y="148"/>
                      <a:pt x="184" y="152"/>
                      <a:pt x="186" y="155"/>
                    </a:cubicBezTo>
                    <a:cubicBezTo>
                      <a:pt x="206" y="174"/>
                      <a:pt x="206" y="174"/>
                      <a:pt x="206" y="174"/>
                    </a:cubicBezTo>
                    <a:cubicBezTo>
                      <a:pt x="208" y="177"/>
                      <a:pt x="207" y="181"/>
                      <a:pt x="204" y="184"/>
                    </a:cubicBezTo>
                    <a:cubicBezTo>
                      <a:pt x="201" y="187"/>
                      <a:pt x="197" y="188"/>
                      <a:pt x="194" y="185"/>
                    </a:cubicBezTo>
                    <a:cubicBezTo>
                      <a:pt x="175" y="166"/>
                      <a:pt x="175" y="166"/>
                      <a:pt x="175" y="166"/>
                    </a:cubicBezTo>
                    <a:cubicBezTo>
                      <a:pt x="173" y="164"/>
                      <a:pt x="169" y="164"/>
                      <a:pt x="166" y="166"/>
                    </a:cubicBezTo>
                    <a:cubicBezTo>
                      <a:pt x="164" y="169"/>
                      <a:pt x="164" y="173"/>
                      <a:pt x="166" y="175"/>
                    </a:cubicBezTo>
                    <a:cubicBezTo>
                      <a:pt x="185" y="194"/>
                      <a:pt x="185" y="194"/>
                      <a:pt x="185" y="194"/>
                    </a:cubicBezTo>
                    <a:cubicBezTo>
                      <a:pt x="188" y="197"/>
                      <a:pt x="187" y="201"/>
                      <a:pt x="184" y="204"/>
                    </a:cubicBezTo>
                    <a:cubicBezTo>
                      <a:pt x="181" y="208"/>
                      <a:pt x="177" y="208"/>
                      <a:pt x="174" y="206"/>
                    </a:cubicBezTo>
                    <a:cubicBezTo>
                      <a:pt x="155" y="186"/>
                      <a:pt x="155" y="186"/>
                      <a:pt x="155" y="186"/>
                    </a:cubicBezTo>
                    <a:cubicBezTo>
                      <a:pt x="152" y="184"/>
                      <a:pt x="148" y="184"/>
                      <a:pt x="146" y="186"/>
                    </a:cubicBezTo>
                    <a:cubicBezTo>
                      <a:pt x="143" y="189"/>
                      <a:pt x="143" y="193"/>
                      <a:pt x="146" y="195"/>
                    </a:cubicBezTo>
                    <a:cubicBezTo>
                      <a:pt x="165" y="215"/>
                      <a:pt x="165" y="215"/>
                      <a:pt x="165" y="215"/>
                    </a:cubicBezTo>
                    <a:cubicBezTo>
                      <a:pt x="168" y="217"/>
                      <a:pt x="167" y="222"/>
                      <a:pt x="164" y="225"/>
                    </a:cubicBezTo>
                    <a:cubicBezTo>
                      <a:pt x="161" y="228"/>
                      <a:pt x="156" y="228"/>
                      <a:pt x="154" y="226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34" y="197"/>
                      <a:pt x="133" y="190"/>
                      <a:pt x="128" y="185"/>
                    </a:cubicBezTo>
                    <a:cubicBezTo>
                      <a:pt x="122" y="179"/>
                      <a:pt x="114" y="179"/>
                      <a:pt x="109" y="184"/>
                    </a:cubicBezTo>
                    <a:cubicBezTo>
                      <a:pt x="114" y="179"/>
                      <a:pt x="113" y="170"/>
                      <a:pt x="108" y="165"/>
                    </a:cubicBezTo>
                    <a:cubicBezTo>
                      <a:pt x="102" y="159"/>
                      <a:pt x="94" y="159"/>
                      <a:pt x="89" y="164"/>
                    </a:cubicBezTo>
                    <a:cubicBezTo>
                      <a:pt x="94" y="159"/>
                      <a:pt x="93" y="150"/>
                      <a:pt x="88" y="145"/>
                    </a:cubicBezTo>
                    <a:cubicBezTo>
                      <a:pt x="82" y="139"/>
                      <a:pt x="73" y="139"/>
                      <a:pt x="68" y="144"/>
                    </a:cubicBezTo>
                    <a:cubicBezTo>
                      <a:pt x="73" y="139"/>
                      <a:pt x="73" y="130"/>
                      <a:pt x="67" y="124"/>
                    </a:cubicBezTo>
                    <a:cubicBezTo>
                      <a:pt x="62" y="119"/>
                      <a:pt x="54" y="118"/>
                      <a:pt x="49" y="122"/>
                    </a:cubicBezTo>
                    <a:cubicBezTo>
                      <a:pt x="11" y="85"/>
                      <a:pt x="11" y="85"/>
                      <a:pt x="11" y="85"/>
                    </a:cubicBezTo>
                    <a:cubicBezTo>
                      <a:pt x="9" y="82"/>
                      <a:pt x="5" y="82"/>
                      <a:pt x="2" y="85"/>
                    </a:cubicBezTo>
                    <a:cubicBezTo>
                      <a:pt x="0" y="87"/>
                      <a:pt x="0" y="91"/>
                      <a:pt x="2" y="93"/>
                    </a:cubicBezTo>
                    <a:cubicBezTo>
                      <a:pt x="40" y="131"/>
                      <a:pt x="40" y="131"/>
                      <a:pt x="40" y="131"/>
                    </a:cubicBezTo>
                    <a:cubicBezTo>
                      <a:pt x="29" y="143"/>
                      <a:pt x="29" y="143"/>
                      <a:pt x="29" y="143"/>
                    </a:cubicBezTo>
                    <a:cubicBezTo>
                      <a:pt x="24" y="148"/>
                      <a:pt x="25" y="156"/>
                      <a:pt x="30" y="162"/>
                    </a:cubicBezTo>
                    <a:cubicBezTo>
                      <a:pt x="36" y="167"/>
                      <a:pt x="44" y="168"/>
                      <a:pt x="49" y="163"/>
                    </a:cubicBezTo>
                    <a:cubicBezTo>
                      <a:pt x="44" y="168"/>
                      <a:pt x="45" y="176"/>
                      <a:pt x="50" y="182"/>
                    </a:cubicBezTo>
                    <a:cubicBezTo>
                      <a:pt x="56" y="187"/>
                      <a:pt x="64" y="188"/>
                      <a:pt x="69" y="183"/>
                    </a:cubicBezTo>
                    <a:cubicBezTo>
                      <a:pt x="64" y="188"/>
                      <a:pt x="65" y="196"/>
                      <a:pt x="71" y="202"/>
                    </a:cubicBezTo>
                    <a:cubicBezTo>
                      <a:pt x="76" y="208"/>
                      <a:pt x="85" y="208"/>
                      <a:pt x="90" y="203"/>
                    </a:cubicBezTo>
                    <a:cubicBezTo>
                      <a:pt x="85" y="208"/>
                      <a:pt x="85" y="217"/>
                      <a:pt x="91" y="222"/>
                    </a:cubicBezTo>
                    <a:cubicBezTo>
                      <a:pt x="96" y="228"/>
                      <a:pt x="105" y="228"/>
                      <a:pt x="110" y="223"/>
                    </a:cubicBezTo>
                    <a:cubicBezTo>
                      <a:pt x="122" y="211"/>
                      <a:pt x="122" y="211"/>
                      <a:pt x="122" y="211"/>
                    </a:cubicBezTo>
                    <a:cubicBezTo>
                      <a:pt x="145" y="235"/>
                      <a:pt x="145" y="235"/>
                      <a:pt x="145" y="235"/>
                    </a:cubicBezTo>
                    <a:cubicBezTo>
                      <a:pt x="152" y="242"/>
                      <a:pt x="165" y="242"/>
                      <a:pt x="173" y="234"/>
                    </a:cubicBezTo>
                    <a:cubicBezTo>
                      <a:pt x="177" y="230"/>
                      <a:pt x="179" y="225"/>
                      <a:pt x="179" y="220"/>
                    </a:cubicBezTo>
                    <a:cubicBezTo>
                      <a:pt x="184" y="219"/>
                      <a:pt x="189" y="217"/>
                      <a:pt x="193" y="213"/>
                    </a:cubicBezTo>
                    <a:cubicBezTo>
                      <a:pt x="197" y="210"/>
                      <a:pt x="199" y="205"/>
                      <a:pt x="200" y="200"/>
                    </a:cubicBezTo>
                    <a:cubicBezTo>
                      <a:pt x="204" y="199"/>
                      <a:pt x="209" y="197"/>
                      <a:pt x="213" y="193"/>
                    </a:cubicBezTo>
                    <a:cubicBezTo>
                      <a:pt x="217" y="189"/>
                      <a:pt x="219" y="184"/>
                      <a:pt x="220" y="179"/>
                    </a:cubicBezTo>
                    <a:cubicBezTo>
                      <a:pt x="225" y="179"/>
                      <a:pt x="230" y="177"/>
                      <a:pt x="234" y="173"/>
                    </a:cubicBezTo>
                    <a:cubicBezTo>
                      <a:pt x="242" y="165"/>
                      <a:pt x="242" y="152"/>
                      <a:pt x="235" y="145"/>
                    </a:cubicBezTo>
                    <a:cubicBezTo>
                      <a:pt x="225" y="135"/>
                      <a:pt x="225" y="135"/>
                      <a:pt x="225" y="135"/>
                    </a:cubicBezTo>
                    <a:cubicBezTo>
                      <a:pt x="265" y="95"/>
                      <a:pt x="265" y="95"/>
                      <a:pt x="265" y="95"/>
                    </a:cubicBezTo>
                    <a:cubicBezTo>
                      <a:pt x="268" y="92"/>
                      <a:pt x="268" y="88"/>
                      <a:pt x="265" y="86"/>
                    </a:cubicBezTo>
                    <a:lnTo>
                      <a:pt x="207" y="28"/>
                    </a:lnTo>
                    <a:close/>
                    <a:moveTo>
                      <a:pt x="207" y="28"/>
                    </a:moveTo>
                    <a:cubicBezTo>
                      <a:pt x="207" y="28"/>
                      <a:pt x="207" y="28"/>
                      <a:pt x="207" y="28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5108576" y="2944813"/>
                <a:ext cx="363538" cy="371475"/>
              </a:xfrm>
              <a:custGeom>
                <a:avLst/>
                <a:gdLst>
                  <a:gd name="T0" fmla="*/ 92 w 97"/>
                  <a:gd name="T1" fmla="*/ 57 h 98"/>
                  <a:gd name="T2" fmla="*/ 41 w 97"/>
                  <a:gd name="T3" fmla="*/ 5 h 98"/>
                  <a:gd name="T4" fmla="*/ 23 w 97"/>
                  <a:gd name="T5" fmla="*/ 5 h 98"/>
                  <a:gd name="T6" fmla="*/ 5 w 97"/>
                  <a:gd name="T7" fmla="*/ 23 h 98"/>
                  <a:gd name="T8" fmla="*/ 5 w 97"/>
                  <a:gd name="T9" fmla="*/ 41 h 98"/>
                  <a:gd name="T10" fmla="*/ 56 w 97"/>
                  <a:gd name="T11" fmla="*/ 93 h 98"/>
                  <a:gd name="T12" fmla="*/ 74 w 97"/>
                  <a:gd name="T13" fmla="*/ 93 h 98"/>
                  <a:gd name="T14" fmla="*/ 92 w 97"/>
                  <a:gd name="T15" fmla="*/ 75 h 98"/>
                  <a:gd name="T16" fmla="*/ 92 w 97"/>
                  <a:gd name="T17" fmla="*/ 57 h 98"/>
                  <a:gd name="T18" fmla="*/ 65 w 97"/>
                  <a:gd name="T19" fmla="*/ 83 h 98"/>
                  <a:gd name="T20" fmla="*/ 55 w 97"/>
                  <a:gd name="T21" fmla="*/ 72 h 98"/>
                  <a:gd name="T22" fmla="*/ 65 w 97"/>
                  <a:gd name="T23" fmla="*/ 62 h 98"/>
                  <a:gd name="T24" fmla="*/ 76 w 97"/>
                  <a:gd name="T25" fmla="*/ 72 h 98"/>
                  <a:gd name="T26" fmla="*/ 65 w 97"/>
                  <a:gd name="T27" fmla="*/ 83 h 98"/>
                  <a:gd name="T28" fmla="*/ 65 w 97"/>
                  <a:gd name="T29" fmla="*/ 83 h 98"/>
                  <a:gd name="T30" fmla="*/ 65 w 97"/>
                  <a:gd name="T31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7" h="98">
                    <a:moveTo>
                      <a:pt x="92" y="57"/>
                    </a:moveTo>
                    <a:cubicBezTo>
                      <a:pt x="41" y="5"/>
                      <a:pt x="41" y="5"/>
                      <a:pt x="41" y="5"/>
                    </a:cubicBezTo>
                    <a:cubicBezTo>
                      <a:pt x="36" y="0"/>
                      <a:pt x="28" y="0"/>
                      <a:pt x="23" y="5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28"/>
                      <a:pt x="0" y="36"/>
                      <a:pt x="5" y="41"/>
                    </a:cubicBezTo>
                    <a:cubicBezTo>
                      <a:pt x="56" y="93"/>
                      <a:pt x="56" y="93"/>
                      <a:pt x="56" y="93"/>
                    </a:cubicBezTo>
                    <a:cubicBezTo>
                      <a:pt x="61" y="98"/>
                      <a:pt x="69" y="98"/>
                      <a:pt x="74" y="93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7" y="70"/>
                      <a:pt x="97" y="62"/>
                      <a:pt x="92" y="57"/>
                    </a:cubicBezTo>
                    <a:close/>
                    <a:moveTo>
                      <a:pt x="65" y="83"/>
                    </a:moveTo>
                    <a:cubicBezTo>
                      <a:pt x="60" y="83"/>
                      <a:pt x="55" y="78"/>
                      <a:pt x="55" y="72"/>
                    </a:cubicBezTo>
                    <a:cubicBezTo>
                      <a:pt x="55" y="67"/>
                      <a:pt x="60" y="62"/>
                      <a:pt x="65" y="62"/>
                    </a:cubicBezTo>
                    <a:cubicBezTo>
                      <a:pt x="71" y="62"/>
                      <a:pt x="76" y="67"/>
                      <a:pt x="76" y="72"/>
                    </a:cubicBezTo>
                    <a:cubicBezTo>
                      <a:pt x="76" y="78"/>
                      <a:pt x="71" y="83"/>
                      <a:pt x="65" y="83"/>
                    </a:cubicBezTo>
                    <a:close/>
                    <a:moveTo>
                      <a:pt x="65" y="83"/>
                    </a:moveTo>
                    <a:cubicBezTo>
                      <a:pt x="65" y="83"/>
                      <a:pt x="65" y="83"/>
                      <a:pt x="65" y="8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9624877" y="3705571"/>
              <a:ext cx="423710" cy="428218"/>
              <a:chOff x="8027988" y="2827338"/>
              <a:chExt cx="1193800" cy="1206500"/>
            </a:xfrm>
            <a:solidFill>
              <a:schemeClr val="bg1"/>
            </a:solidFill>
          </p:grpSpPr>
          <p:sp>
            <p:nvSpPr>
              <p:cNvPr id="12" name="Freeform 7"/>
              <p:cNvSpPr>
                <a:spLocks noEditPoints="1"/>
              </p:cNvSpPr>
              <p:nvPr/>
            </p:nvSpPr>
            <p:spPr bwMode="auto">
              <a:xfrm>
                <a:off x="8027988" y="2827338"/>
                <a:ext cx="896938" cy="904875"/>
              </a:xfrm>
              <a:custGeom>
                <a:avLst/>
                <a:gdLst>
                  <a:gd name="T0" fmla="*/ 119 w 239"/>
                  <a:gd name="T1" fmla="*/ 239 h 239"/>
                  <a:gd name="T2" fmla="*/ 239 w 239"/>
                  <a:gd name="T3" fmla="*/ 120 h 239"/>
                  <a:gd name="T4" fmla="*/ 119 w 239"/>
                  <a:gd name="T5" fmla="*/ 0 h 239"/>
                  <a:gd name="T6" fmla="*/ 0 w 239"/>
                  <a:gd name="T7" fmla="*/ 120 h 239"/>
                  <a:gd name="T8" fmla="*/ 119 w 239"/>
                  <a:gd name="T9" fmla="*/ 239 h 239"/>
                  <a:gd name="T10" fmla="*/ 119 w 239"/>
                  <a:gd name="T11" fmla="*/ 39 h 239"/>
                  <a:gd name="T12" fmla="*/ 200 w 239"/>
                  <a:gd name="T13" fmla="*/ 120 h 239"/>
                  <a:gd name="T14" fmla="*/ 119 w 239"/>
                  <a:gd name="T15" fmla="*/ 200 h 239"/>
                  <a:gd name="T16" fmla="*/ 39 w 239"/>
                  <a:gd name="T17" fmla="*/ 120 h 239"/>
                  <a:gd name="T18" fmla="*/ 119 w 239"/>
                  <a:gd name="T19" fmla="*/ 39 h 239"/>
                  <a:gd name="T20" fmla="*/ 119 w 239"/>
                  <a:gd name="T21" fmla="*/ 39 h 239"/>
                  <a:gd name="T22" fmla="*/ 119 w 239"/>
                  <a:gd name="T23" fmla="*/ 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239">
                    <a:moveTo>
                      <a:pt x="119" y="239"/>
                    </a:moveTo>
                    <a:cubicBezTo>
                      <a:pt x="185" y="239"/>
                      <a:pt x="239" y="185"/>
                      <a:pt x="239" y="120"/>
                    </a:cubicBezTo>
                    <a:cubicBezTo>
                      <a:pt x="239" y="54"/>
                      <a:pt x="185" y="0"/>
                      <a:pt x="119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85"/>
                      <a:pt x="54" y="239"/>
                      <a:pt x="119" y="239"/>
                    </a:cubicBezTo>
                    <a:close/>
                    <a:moveTo>
                      <a:pt x="119" y="39"/>
                    </a:moveTo>
                    <a:cubicBezTo>
                      <a:pt x="164" y="39"/>
                      <a:pt x="200" y="75"/>
                      <a:pt x="200" y="120"/>
                    </a:cubicBezTo>
                    <a:cubicBezTo>
                      <a:pt x="200" y="164"/>
                      <a:pt x="164" y="200"/>
                      <a:pt x="119" y="200"/>
                    </a:cubicBezTo>
                    <a:cubicBezTo>
                      <a:pt x="75" y="200"/>
                      <a:pt x="39" y="164"/>
                      <a:pt x="39" y="120"/>
                    </a:cubicBezTo>
                    <a:cubicBezTo>
                      <a:pt x="39" y="75"/>
                      <a:pt x="75" y="39"/>
                      <a:pt x="119" y="39"/>
                    </a:cubicBezTo>
                    <a:close/>
                    <a:moveTo>
                      <a:pt x="119" y="39"/>
                    </a:moveTo>
                    <a:cubicBezTo>
                      <a:pt x="119" y="39"/>
                      <a:pt x="119" y="39"/>
                      <a:pt x="119" y="39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 noEditPoints="1"/>
              </p:cNvSpPr>
              <p:nvPr/>
            </p:nvSpPr>
            <p:spPr bwMode="auto">
              <a:xfrm>
                <a:off x="8748713" y="3554413"/>
                <a:ext cx="473075" cy="479425"/>
              </a:xfrm>
              <a:custGeom>
                <a:avLst/>
                <a:gdLst>
                  <a:gd name="T0" fmla="*/ 93 w 126"/>
                  <a:gd name="T1" fmla="*/ 127 h 127"/>
                  <a:gd name="T2" fmla="*/ 117 w 126"/>
                  <a:gd name="T3" fmla="*/ 117 h 127"/>
                  <a:gd name="T4" fmla="*/ 126 w 126"/>
                  <a:gd name="T5" fmla="*/ 93 h 127"/>
                  <a:gd name="T6" fmla="*/ 117 w 126"/>
                  <a:gd name="T7" fmla="*/ 69 h 127"/>
                  <a:gd name="T8" fmla="*/ 50 w 126"/>
                  <a:gd name="T9" fmla="*/ 3 h 127"/>
                  <a:gd name="T10" fmla="*/ 44 w 126"/>
                  <a:gd name="T11" fmla="*/ 0 h 127"/>
                  <a:gd name="T12" fmla="*/ 36 w 126"/>
                  <a:gd name="T13" fmla="*/ 4 h 127"/>
                  <a:gd name="T14" fmla="*/ 4 w 126"/>
                  <a:gd name="T15" fmla="*/ 36 h 127"/>
                  <a:gd name="T16" fmla="*/ 0 w 126"/>
                  <a:gd name="T17" fmla="*/ 43 h 127"/>
                  <a:gd name="T18" fmla="*/ 3 w 126"/>
                  <a:gd name="T19" fmla="*/ 50 h 127"/>
                  <a:gd name="T20" fmla="*/ 69 w 126"/>
                  <a:gd name="T21" fmla="*/ 117 h 127"/>
                  <a:gd name="T22" fmla="*/ 93 w 126"/>
                  <a:gd name="T23" fmla="*/ 127 h 127"/>
                  <a:gd name="T24" fmla="*/ 93 w 126"/>
                  <a:gd name="T25" fmla="*/ 127 h 127"/>
                  <a:gd name="T26" fmla="*/ 93 w 126"/>
                  <a:gd name="T27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27">
                    <a:moveTo>
                      <a:pt x="93" y="127"/>
                    </a:moveTo>
                    <a:cubicBezTo>
                      <a:pt x="102" y="127"/>
                      <a:pt x="110" y="123"/>
                      <a:pt x="117" y="117"/>
                    </a:cubicBezTo>
                    <a:cubicBezTo>
                      <a:pt x="123" y="110"/>
                      <a:pt x="126" y="102"/>
                      <a:pt x="126" y="93"/>
                    </a:cubicBezTo>
                    <a:cubicBezTo>
                      <a:pt x="126" y="84"/>
                      <a:pt x="123" y="76"/>
                      <a:pt x="117" y="69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48" y="1"/>
                      <a:pt x="46" y="0"/>
                      <a:pt x="44" y="0"/>
                    </a:cubicBezTo>
                    <a:cubicBezTo>
                      <a:pt x="41" y="0"/>
                      <a:pt x="38" y="1"/>
                      <a:pt x="36" y="4"/>
                    </a:cubicBezTo>
                    <a:cubicBezTo>
                      <a:pt x="27" y="17"/>
                      <a:pt x="17" y="28"/>
                      <a:pt x="4" y="36"/>
                    </a:cubicBezTo>
                    <a:cubicBezTo>
                      <a:pt x="2" y="38"/>
                      <a:pt x="0" y="40"/>
                      <a:pt x="0" y="43"/>
                    </a:cubicBezTo>
                    <a:cubicBezTo>
                      <a:pt x="0" y="46"/>
                      <a:pt x="1" y="48"/>
                      <a:pt x="3" y="50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75" y="123"/>
                      <a:pt x="84" y="127"/>
                      <a:pt x="93" y="127"/>
                    </a:cubicBezTo>
                    <a:close/>
                    <a:moveTo>
                      <a:pt x="93" y="127"/>
                    </a:moveTo>
                    <a:cubicBezTo>
                      <a:pt x="93" y="127"/>
                      <a:pt x="93" y="127"/>
                      <a:pt x="93" y="12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715900" y="3655296"/>
              <a:ext cx="430870" cy="551248"/>
              <a:chOff x="6923088" y="2835276"/>
              <a:chExt cx="931863" cy="1192213"/>
            </a:xfrm>
            <a:solidFill>
              <a:schemeClr val="bg1"/>
            </a:solidFill>
          </p:grpSpPr>
          <p:sp>
            <p:nvSpPr>
              <p:cNvPr id="14" name="Freeform 9"/>
              <p:cNvSpPr>
                <a:spLocks noEditPoints="1"/>
              </p:cNvSpPr>
              <p:nvPr/>
            </p:nvSpPr>
            <p:spPr bwMode="auto">
              <a:xfrm>
                <a:off x="7061201" y="3114676"/>
                <a:ext cx="650875" cy="593725"/>
              </a:xfrm>
              <a:custGeom>
                <a:avLst/>
                <a:gdLst>
                  <a:gd name="T0" fmla="*/ 87 w 173"/>
                  <a:gd name="T1" fmla="*/ 0 h 157"/>
                  <a:gd name="T2" fmla="*/ 0 w 173"/>
                  <a:gd name="T3" fmla="*/ 87 h 157"/>
                  <a:gd name="T4" fmla="*/ 37 w 173"/>
                  <a:gd name="T5" fmla="*/ 157 h 157"/>
                  <a:gd name="T6" fmla="*/ 137 w 173"/>
                  <a:gd name="T7" fmla="*/ 157 h 157"/>
                  <a:gd name="T8" fmla="*/ 173 w 173"/>
                  <a:gd name="T9" fmla="*/ 87 h 157"/>
                  <a:gd name="T10" fmla="*/ 87 w 173"/>
                  <a:gd name="T11" fmla="*/ 0 h 157"/>
                  <a:gd name="T12" fmla="*/ 87 w 173"/>
                  <a:gd name="T13" fmla="*/ 142 h 157"/>
                  <a:gd name="T14" fmla="*/ 78 w 173"/>
                  <a:gd name="T15" fmla="*/ 109 h 157"/>
                  <a:gd name="T16" fmla="*/ 87 w 173"/>
                  <a:gd name="T17" fmla="*/ 75 h 157"/>
                  <a:gd name="T18" fmla="*/ 96 w 173"/>
                  <a:gd name="T19" fmla="*/ 109 h 157"/>
                  <a:gd name="T20" fmla="*/ 87 w 173"/>
                  <a:gd name="T21" fmla="*/ 142 h 157"/>
                  <a:gd name="T22" fmla="*/ 87 w 173"/>
                  <a:gd name="T23" fmla="*/ 142 h 157"/>
                  <a:gd name="T24" fmla="*/ 87 w 173"/>
                  <a:gd name="T25" fmla="*/ 142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157">
                    <a:moveTo>
                      <a:pt x="87" y="0"/>
                    </a:moveTo>
                    <a:cubicBezTo>
                      <a:pt x="39" y="0"/>
                      <a:pt x="0" y="39"/>
                      <a:pt x="0" y="87"/>
                    </a:cubicBezTo>
                    <a:cubicBezTo>
                      <a:pt x="0" y="116"/>
                      <a:pt x="15" y="141"/>
                      <a:pt x="37" y="157"/>
                    </a:cubicBezTo>
                    <a:cubicBezTo>
                      <a:pt x="137" y="157"/>
                      <a:pt x="137" y="157"/>
                      <a:pt x="137" y="157"/>
                    </a:cubicBezTo>
                    <a:cubicBezTo>
                      <a:pt x="159" y="141"/>
                      <a:pt x="173" y="116"/>
                      <a:pt x="173" y="87"/>
                    </a:cubicBezTo>
                    <a:cubicBezTo>
                      <a:pt x="173" y="39"/>
                      <a:pt x="135" y="0"/>
                      <a:pt x="87" y="0"/>
                    </a:cubicBezTo>
                    <a:close/>
                    <a:moveTo>
                      <a:pt x="87" y="142"/>
                    </a:moveTo>
                    <a:cubicBezTo>
                      <a:pt x="82" y="142"/>
                      <a:pt x="78" y="127"/>
                      <a:pt x="78" y="109"/>
                    </a:cubicBezTo>
                    <a:cubicBezTo>
                      <a:pt x="78" y="90"/>
                      <a:pt x="82" y="75"/>
                      <a:pt x="87" y="75"/>
                    </a:cubicBezTo>
                    <a:cubicBezTo>
                      <a:pt x="92" y="75"/>
                      <a:pt x="96" y="90"/>
                      <a:pt x="96" y="109"/>
                    </a:cubicBezTo>
                    <a:cubicBezTo>
                      <a:pt x="96" y="127"/>
                      <a:pt x="92" y="142"/>
                      <a:pt x="87" y="142"/>
                    </a:cubicBezTo>
                    <a:close/>
                    <a:moveTo>
                      <a:pt x="87" y="142"/>
                    </a:moveTo>
                    <a:cubicBezTo>
                      <a:pt x="87" y="142"/>
                      <a:pt x="87" y="142"/>
                      <a:pt x="87" y="14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 noEditPoints="1"/>
              </p:cNvSpPr>
              <p:nvPr/>
            </p:nvSpPr>
            <p:spPr bwMode="auto">
              <a:xfrm>
                <a:off x="7200901" y="3746501"/>
                <a:ext cx="371475" cy="280988"/>
              </a:xfrm>
              <a:custGeom>
                <a:avLst/>
                <a:gdLst>
                  <a:gd name="T0" fmla="*/ 0 w 99"/>
                  <a:gd name="T1" fmla="*/ 61 h 74"/>
                  <a:gd name="T2" fmla="*/ 24 w 99"/>
                  <a:gd name="T3" fmla="*/ 61 h 74"/>
                  <a:gd name="T4" fmla="*/ 50 w 99"/>
                  <a:gd name="T5" fmla="*/ 74 h 74"/>
                  <a:gd name="T6" fmla="*/ 76 w 99"/>
                  <a:gd name="T7" fmla="*/ 61 h 74"/>
                  <a:gd name="T8" fmla="*/ 99 w 99"/>
                  <a:gd name="T9" fmla="*/ 61 h 74"/>
                  <a:gd name="T10" fmla="*/ 99 w 99"/>
                  <a:gd name="T11" fmla="*/ 0 h 74"/>
                  <a:gd name="T12" fmla="*/ 0 w 99"/>
                  <a:gd name="T13" fmla="*/ 0 h 74"/>
                  <a:gd name="T14" fmla="*/ 0 w 99"/>
                  <a:gd name="T15" fmla="*/ 61 h 74"/>
                  <a:gd name="T16" fmla="*/ 11 w 99"/>
                  <a:gd name="T17" fmla="*/ 13 h 74"/>
                  <a:gd name="T18" fmla="*/ 89 w 99"/>
                  <a:gd name="T19" fmla="*/ 13 h 74"/>
                  <a:gd name="T20" fmla="*/ 89 w 99"/>
                  <a:gd name="T21" fmla="*/ 24 h 74"/>
                  <a:gd name="T22" fmla="*/ 11 w 99"/>
                  <a:gd name="T23" fmla="*/ 24 h 74"/>
                  <a:gd name="T24" fmla="*/ 11 w 99"/>
                  <a:gd name="T25" fmla="*/ 13 h 74"/>
                  <a:gd name="T26" fmla="*/ 11 w 99"/>
                  <a:gd name="T27" fmla="*/ 35 h 74"/>
                  <a:gd name="T28" fmla="*/ 89 w 99"/>
                  <a:gd name="T29" fmla="*/ 35 h 74"/>
                  <a:gd name="T30" fmla="*/ 89 w 99"/>
                  <a:gd name="T31" fmla="*/ 46 h 74"/>
                  <a:gd name="T32" fmla="*/ 11 w 99"/>
                  <a:gd name="T33" fmla="*/ 46 h 74"/>
                  <a:gd name="T34" fmla="*/ 11 w 99"/>
                  <a:gd name="T35" fmla="*/ 35 h 74"/>
                  <a:gd name="T36" fmla="*/ 11 w 99"/>
                  <a:gd name="T37" fmla="*/ 35 h 74"/>
                  <a:gd name="T38" fmla="*/ 11 w 99"/>
                  <a:gd name="T39" fmla="*/ 3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9" h="74">
                    <a:moveTo>
                      <a:pt x="0" y="61"/>
                    </a:moveTo>
                    <a:cubicBezTo>
                      <a:pt x="24" y="61"/>
                      <a:pt x="24" y="61"/>
                      <a:pt x="24" y="61"/>
                    </a:cubicBezTo>
                    <a:cubicBezTo>
                      <a:pt x="27" y="68"/>
                      <a:pt x="37" y="74"/>
                      <a:pt x="50" y="74"/>
                    </a:cubicBezTo>
                    <a:cubicBezTo>
                      <a:pt x="63" y="74"/>
                      <a:pt x="73" y="68"/>
                      <a:pt x="76" y="61"/>
                    </a:cubicBezTo>
                    <a:cubicBezTo>
                      <a:pt x="99" y="61"/>
                      <a:pt x="99" y="61"/>
                      <a:pt x="99" y="61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1"/>
                    </a:lnTo>
                    <a:close/>
                    <a:moveTo>
                      <a:pt x="11" y="13"/>
                    </a:moveTo>
                    <a:cubicBezTo>
                      <a:pt x="89" y="13"/>
                      <a:pt x="89" y="13"/>
                      <a:pt x="89" y="13"/>
                    </a:cubicBezTo>
                    <a:cubicBezTo>
                      <a:pt x="89" y="24"/>
                      <a:pt x="89" y="24"/>
                      <a:pt x="89" y="24"/>
                    </a:cubicBezTo>
                    <a:cubicBezTo>
                      <a:pt x="11" y="24"/>
                      <a:pt x="11" y="24"/>
                      <a:pt x="11" y="24"/>
                    </a:cubicBezTo>
                    <a:lnTo>
                      <a:pt x="11" y="13"/>
                    </a:lnTo>
                    <a:close/>
                    <a:moveTo>
                      <a:pt x="11" y="35"/>
                    </a:moveTo>
                    <a:cubicBezTo>
                      <a:pt x="89" y="35"/>
                      <a:pt x="89" y="35"/>
                      <a:pt x="89" y="35"/>
                    </a:cubicBezTo>
                    <a:cubicBezTo>
                      <a:pt x="89" y="46"/>
                      <a:pt x="89" y="46"/>
                      <a:pt x="89" y="46"/>
                    </a:cubicBezTo>
                    <a:cubicBezTo>
                      <a:pt x="11" y="46"/>
                      <a:pt x="11" y="46"/>
                      <a:pt x="11" y="46"/>
                    </a:cubicBezTo>
                    <a:lnTo>
                      <a:pt x="11" y="35"/>
                    </a:lnTo>
                    <a:close/>
                    <a:moveTo>
                      <a:pt x="11" y="35"/>
                    </a:moveTo>
                    <a:cubicBezTo>
                      <a:pt x="11" y="35"/>
                      <a:pt x="11" y="35"/>
                      <a:pt x="11" y="3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 noEditPoints="1"/>
              </p:cNvSpPr>
              <p:nvPr/>
            </p:nvSpPr>
            <p:spPr bwMode="auto">
              <a:xfrm>
                <a:off x="6923088" y="2835276"/>
                <a:ext cx="931863" cy="363538"/>
              </a:xfrm>
              <a:custGeom>
                <a:avLst/>
                <a:gdLst>
                  <a:gd name="T0" fmla="*/ 267 w 587"/>
                  <a:gd name="T1" fmla="*/ 0 h 229"/>
                  <a:gd name="T2" fmla="*/ 319 w 587"/>
                  <a:gd name="T3" fmla="*/ 0 h 229"/>
                  <a:gd name="T4" fmla="*/ 319 w 587"/>
                  <a:gd name="T5" fmla="*/ 121 h 229"/>
                  <a:gd name="T6" fmla="*/ 267 w 587"/>
                  <a:gd name="T7" fmla="*/ 121 h 229"/>
                  <a:gd name="T8" fmla="*/ 267 w 587"/>
                  <a:gd name="T9" fmla="*/ 0 h 229"/>
                  <a:gd name="T10" fmla="*/ 0 w 587"/>
                  <a:gd name="T11" fmla="*/ 143 h 229"/>
                  <a:gd name="T12" fmla="*/ 35 w 587"/>
                  <a:gd name="T13" fmla="*/ 105 h 229"/>
                  <a:gd name="T14" fmla="*/ 123 w 587"/>
                  <a:gd name="T15" fmla="*/ 193 h 229"/>
                  <a:gd name="T16" fmla="*/ 85 w 587"/>
                  <a:gd name="T17" fmla="*/ 229 h 229"/>
                  <a:gd name="T18" fmla="*/ 0 w 587"/>
                  <a:gd name="T19" fmla="*/ 143 h 229"/>
                  <a:gd name="T20" fmla="*/ 464 w 587"/>
                  <a:gd name="T21" fmla="*/ 193 h 229"/>
                  <a:gd name="T22" fmla="*/ 551 w 587"/>
                  <a:gd name="T23" fmla="*/ 105 h 229"/>
                  <a:gd name="T24" fmla="*/ 587 w 587"/>
                  <a:gd name="T25" fmla="*/ 143 h 229"/>
                  <a:gd name="T26" fmla="*/ 502 w 587"/>
                  <a:gd name="T27" fmla="*/ 229 h 229"/>
                  <a:gd name="T28" fmla="*/ 464 w 587"/>
                  <a:gd name="T29" fmla="*/ 193 h 229"/>
                  <a:gd name="T30" fmla="*/ 464 w 587"/>
                  <a:gd name="T31" fmla="*/ 193 h 229"/>
                  <a:gd name="T32" fmla="*/ 464 w 587"/>
                  <a:gd name="T33" fmla="*/ 19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7" h="229">
                    <a:moveTo>
                      <a:pt x="267" y="0"/>
                    </a:moveTo>
                    <a:lnTo>
                      <a:pt x="319" y="0"/>
                    </a:lnTo>
                    <a:lnTo>
                      <a:pt x="319" y="121"/>
                    </a:lnTo>
                    <a:lnTo>
                      <a:pt x="267" y="121"/>
                    </a:lnTo>
                    <a:lnTo>
                      <a:pt x="267" y="0"/>
                    </a:lnTo>
                    <a:close/>
                    <a:moveTo>
                      <a:pt x="0" y="143"/>
                    </a:moveTo>
                    <a:lnTo>
                      <a:pt x="35" y="105"/>
                    </a:lnTo>
                    <a:lnTo>
                      <a:pt x="123" y="193"/>
                    </a:lnTo>
                    <a:lnTo>
                      <a:pt x="85" y="229"/>
                    </a:lnTo>
                    <a:lnTo>
                      <a:pt x="0" y="143"/>
                    </a:lnTo>
                    <a:close/>
                    <a:moveTo>
                      <a:pt x="464" y="193"/>
                    </a:moveTo>
                    <a:lnTo>
                      <a:pt x="551" y="105"/>
                    </a:lnTo>
                    <a:lnTo>
                      <a:pt x="587" y="143"/>
                    </a:lnTo>
                    <a:lnTo>
                      <a:pt x="502" y="229"/>
                    </a:lnTo>
                    <a:lnTo>
                      <a:pt x="464" y="193"/>
                    </a:lnTo>
                    <a:close/>
                    <a:moveTo>
                      <a:pt x="464" y="193"/>
                    </a:moveTo>
                    <a:lnTo>
                      <a:pt x="464" y="19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 noEditPoints="1"/>
              </p:cNvSpPr>
              <p:nvPr/>
            </p:nvSpPr>
            <p:spPr bwMode="auto">
              <a:xfrm>
                <a:off x="6923088" y="2835276"/>
                <a:ext cx="931863" cy="363538"/>
              </a:xfrm>
              <a:custGeom>
                <a:avLst/>
                <a:gdLst>
                  <a:gd name="T0" fmla="*/ 267 w 587"/>
                  <a:gd name="T1" fmla="*/ 0 h 229"/>
                  <a:gd name="T2" fmla="*/ 319 w 587"/>
                  <a:gd name="T3" fmla="*/ 0 h 229"/>
                  <a:gd name="T4" fmla="*/ 319 w 587"/>
                  <a:gd name="T5" fmla="*/ 121 h 229"/>
                  <a:gd name="T6" fmla="*/ 267 w 587"/>
                  <a:gd name="T7" fmla="*/ 121 h 229"/>
                  <a:gd name="T8" fmla="*/ 267 w 587"/>
                  <a:gd name="T9" fmla="*/ 0 h 229"/>
                  <a:gd name="T10" fmla="*/ 0 w 587"/>
                  <a:gd name="T11" fmla="*/ 143 h 229"/>
                  <a:gd name="T12" fmla="*/ 35 w 587"/>
                  <a:gd name="T13" fmla="*/ 105 h 229"/>
                  <a:gd name="T14" fmla="*/ 123 w 587"/>
                  <a:gd name="T15" fmla="*/ 193 h 229"/>
                  <a:gd name="T16" fmla="*/ 85 w 587"/>
                  <a:gd name="T17" fmla="*/ 229 h 229"/>
                  <a:gd name="T18" fmla="*/ 0 w 587"/>
                  <a:gd name="T19" fmla="*/ 143 h 229"/>
                  <a:gd name="T20" fmla="*/ 464 w 587"/>
                  <a:gd name="T21" fmla="*/ 193 h 229"/>
                  <a:gd name="T22" fmla="*/ 551 w 587"/>
                  <a:gd name="T23" fmla="*/ 105 h 229"/>
                  <a:gd name="T24" fmla="*/ 587 w 587"/>
                  <a:gd name="T25" fmla="*/ 143 h 229"/>
                  <a:gd name="T26" fmla="*/ 502 w 587"/>
                  <a:gd name="T27" fmla="*/ 229 h 229"/>
                  <a:gd name="T28" fmla="*/ 464 w 587"/>
                  <a:gd name="T29" fmla="*/ 193 h 229"/>
                  <a:gd name="T30" fmla="*/ 464 w 587"/>
                  <a:gd name="T31" fmla="*/ 193 h 229"/>
                  <a:gd name="T32" fmla="*/ 464 w 587"/>
                  <a:gd name="T33" fmla="*/ 193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7" h="229">
                    <a:moveTo>
                      <a:pt x="267" y="0"/>
                    </a:moveTo>
                    <a:lnTo>
                      <a:pt x="319" y="0"/>
                    </a:lnTo>
                    <a:lnTo>
                      <a:pt x="319" y="121"/>
                    </a:lnTo>
                    <a:lnTo>
                      <a:pt x="267" y="121"/>
                    </a:lnTo>
                    <a:lnTo>
                      <a:pt x="267" y="0"/>
                    </a:lnTo>
                    <a:moveTo>
                      <a:pt x="0" y="143"/>
                    </a:moveTo>
                    <a:lnTo>
                      <a:pt x="35" y="105"/>
                    </a:lnTo>
                    <a:lnTo>
                      <a:pt x="123" y="193"/>
                    </a:lnTo>
                    <a:lnTo>
                      <a:pt x="85" y="229"/>
                    </a:lnTo>
                    <a:lnTo>
                      <a:pt x="0" y="143"/>
                    </a:lnTo>
                    <a:moveTo>
                      <a:pt x="464" y="193"/>
                    </a:moveTo>
                    <a:lnTo>
                      <a:pt x="551" y="105"/>
                    </a:lnTo>
                    <a:lnTo>
                      <a:pt x="587" y="143"/>
                    </a:lnTo>
                    <a:lnTo>
                      <a:pt x="502" y="229"/>
                    </a:lnTo>
                    <a:lnTo>
                      <a:pt x="464" y="193"/>
                    </a:lnTo>
                    <a:moveTo>
                      <a:pt x="464" y="193"/>
                    </a:moveTo>
                    <a:lnTo>
                      <a:pt x="464" y="193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060804" y="3735368"/>
              <a:ext cx="505740" cy="438944"/>
              <a:chOff x="2967038" y="2955926"/>
              <a:chExt cx="1093788" cy="949325"/>
            </a:xfrm>
            <a:solidFill>
              <a:schemeClr val="bg1"/>
            </a:solidFill>
          </p:grpSpPr>
          <p:sp>
            <p:nvSpPr>
              <p:cNvPr id="18" name="Freeform 13"/>
              <p:cNvSpPr>
                <a:spLocks noEditPoints="1"/>
              </p:cNvSpPr>
              <p:nvPr/>
            </p:nvSpPr>
            <p:spPr bwMode="auto">
              <a:xfrm>
                <a:off x="2967038" y="2955926"/>
                <a:ext cx="1093788" cy="949325"/>
              </a:xfrm>
              <a:custGeom>
                <a:avLst/>
                <a:gdLst>
                  <a:gd name="T0" fmla="*/ 279 w 291"/>
                  <a:gd name="T1" fmla="*/ 12 h 251"/>
                  <a:gd name="T2" fmla="*/ 179 w 291"/>
                  <a:gd name="T3" fmla="*/ 12 h 251"/>
                  <a:gd name="T4" fmla="*/ 179 w 291"/>
                  <a:gd name="T5" fmla="*/ 10 h 251"/>
                  <a:gd name="T6" fmla="*/ 169 w 291"/>
                  <a:gd name="T7" fmla="*/ 0 h 251"/>
                  <a:gd name="T8" fmla="*/ 122 w 291"/>
                  <a:gd name="T9" fmla="*/ 0 h 251"/>
                  <a:gd name="T10" fmla="*/ 112 w 291"/>
                  <a:gd name="T11" fmla="*/ 10 h 251"/>
                  <a:gd name="T12" fmla="*/ 112 w 291"/>
                  <a:gd name="T13" fmla="*/ 12 h 251"/>
                  <a:gd name="T14" fmla="*/ 12 w 291"/>
                  <a:gd name="T15" fmla="*/ 12 h 251"/>
                  <a:gd name="T16" fmla="*/ 0 w 291"/>
                  <a:gd name="T17" fmla="*/ 24 h 251"/>
                  <a:gd name="T18" fmla="*/ 12 w 291"/>
                  <a:gd name="T19" fmla="*/ 36 h 251"/>
                  <a:gd name="T20" fmla="*/ 27 w 291"/>
                  <a:gd name="T21" fmla="*/ 36 h 251"/>
                  <a:gd name="T22" fmla="*/ 27 w 291"/>
                  <a:gd name="T23" fmla="*/ 193 h 251"/>
                  <a:gd name="T24" fmla="*/ 37 w 291"/>
                  <a:gd name="T25" fmla="*/ 202 h 251"/>
                  <a:gd name="T26" fmla="*/ 125 w 291"/>
                  <a:gd name="T27" fmla="*/ 202 h 251"/>
                  <a:gd name="T28" fmla="*/ 95 w 291"/>
                  <a:gd name="T29" fmla="*/ 232 h 251"/>
                  <a:gd name="T30" fmla="*/ 95 w 291"/>
                  <a:gd name="T31" fmla="*/ 245 h 251"/>
                  <a:gd name="T32" fmla="*/ 108 w 291"/>
                  <a:gd name="T33" fmla="*/ 245 h 251"/>
                  <a:gd name="T34" fmla="*/ 138 w 291"/>
                  <a:gd name="T35" fmla="*/ 215 h 251"/>
                  <a:gd name="T36" fmla="*/ 138 w 291"/>
                  <a:gd name="T37" fmla="*/ 243 h 251"/>
                  <a:gd name="T38" fmla="*/ 146 w 291"/>
                  <a:gd name="T39" fmla="*/ 251 h 251"/>
                  <a:gd name="T40" fmla="*/ 153 w 291"/>
                  <a:gd name="T41" fmla="*/ 243 h 251"/>
                  <a:gd name="T42" fmla="*/ 153 w 291"/>
                  <a:gd name="T43" fmla="*/ 217 h 251"/>
                  <a:gd name="T44" fmla="*/ 183 w 291"/>
                  <a:gd name="T45" fmla="*/ 248 h 251"/>
                  <a:gd name="T46" fmla="*/ 190 w 291"/>
                  <a:gd name="T47" fmla="*/ 250 h 251"/>
                  <a:gd name="T48" fmla="*/ 196 w 291"/>
                  <a:gd name="T49" fmla="*/ 248 h 251"/>
                  <a:gd name="T50" fmla="*/ 196 w 291"/>
                  <a:gd name="T51" fmla="*/ 235 h 251"/>
                  <a:gd name="T52" fmla="*/ 164 w 291"/>
                  <a:gd name="T53" fmla="*/ 202 h 251"/>
                  <a:gd name="T54" fmla="*/ 254 w 291"/>
                  <a:gd name="T55" fmla="*/ 202 h 251"/>
                  <a:gd name="T56" fmla="*/ 264 w 291"/>
                  <a:gd name="T57" fmla="*/ 193 h 251"/>
                  <a:gd name="T58" fmla="*/ 264 w 291"/>
                  <a:gd name="T59" fmla="*/ 36 h 251"/>
                  <a:gd name="T60" fmla="*/ 279 w 291"/>
                  <a:gd name="T61" fmla="*/ 36 h 251"/>
                  <a:gd name="T62" fmla="*/ 291 w 291"/>
                  <a:gd name="T63" fmla="*/ 24 h 251"/>
                  <a:gd name="T64" fmla="*/ 279 w 291"/>
                  <a:gd name="T65" fmla="*/ 12 h 251"/>
                  <a:gd name="T66" fmla="*/ 245 w 291"/>
                  <a:gd name="T67" fmla="*/ 184 h 251"/>
                  <a:gd name="T68" fmla="*/ 46 w 291"/>
                  <a:gd name="T69" fmla="*/ 184 h 251"/>
                  <a:gd name="T70" fmla="*/ 46 w 291"/>
                  <a:gd name="T71" fmla="*/ 36 h 251"/>
                  <a:gd name="T72" fmla="*/ 245 w 291"/>
                  <a:gd name="T73" fmla="*/ 36 h 251"/>
                  <a:gd name="T74" fmla="*/ 245 w 291"/>
                  <a:gd name="T75" fmla="*/ 184 h 251"/>
                  <a:gd name="T76" fmla="*/ 245 w 291"/>
                  <a:gd name="T77" fmla="*/ 184 h 251"/>
                  <a:gd name="T78" fmla="*/ 245 w 291"/>
                  <a:gd name="T79" fmla="*/ 184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91" h="251">
                    <a:moveTo>
                      <a:pt x="279" y="12"/>
                    </a:move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1"/>
                      <a:pt x="179" y="10"/>
                      <a:pt x="179" y="10"/>
                    </a:cubicBezTo>
                    <a:cubicBezTo>
                      <a:pt x="179" y="4"/>
                      <a:pt x="175" y="0"/>
                      <a:pt x="169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0"/>
                      <a:pt x="112" y="4"/>
                      <a:pt x="112" y="10"/>
                    </a:cubicBezTo>
                    <a:cubicBezTo>
                      <a:pt x="112" y="10"/>
                      <a:pt x="112" y="11"/>
                      <a:pt x="1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5" y="12"/>
                      <a:pt x="0" y="17"/>
                      <a:pt x="0" y="24"/>
                    </a:cubicBezTo>
                    <a:cubicBezTo>
                      <a:pt x="0" y="31"/>
                      <a:pt x="5" y="36"/>
                      <a:pt x="12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193"/>
                      <a:pt x="27" y="193"/>
                      <a:pt x="27" y="193"/>
                    </a:cubicBezTo>
                    <a:cubicBezTo>
                      <a:pt x="27" y="198"/>
                      <a:pt x="31" y="202"/>
                      <a:pt x="37" y="202"/>
                    </a:cubicBezTo>
                    <a:cubicBezTo>
                      <a:pt x="125" y="202"/>
                      <a:pt x="125" y="202"/>
                      <a:pt x="125" y="202"/>
                    </a:cubicBezTo>
                    <a:cubicBezTo>
                      <a:pt x="95" y="232"/>
                      <a:pt x="95" y="232"/>
                      <a:pt x="95" y="232"/>
                    </a:cubicBezTo>
                    <a:cubicBezTo>
                      <a:pt x="91" y="236"/>
                      <a:pt x="91" y="242"/>
                      <a:pt x="95" y="245"/>
                    </a:cubicBezTo>
                    <a:cubicBezTo>
                      <a:pt x="98" y="249"/>
                      <a:pt x="104" y="249"/>
                      <a:pt x="108" y="245"/>
                    </a:cubicBezTo>
                    <a:cubicBezTo>
                      <a:pt x="138" y="215"/>
                      <a:pt x="138" y="215"/>
                      <a:pt x="138" y="215"/>
                    </a:cubicBezTo>
                    <a:cubicBezTo>
                      <a:pt x="138" y="243"/>
                      <a:pt x="138" y="243"/>
                      <a:pt x="138" y="243"/>
                    </a:cubicBezTo>
                    <a:cubicBezTo>
                      <a:pt x="138" y="248"/>
                      <a:pt x="141" y="251"/>
                      <a:pt x="146" y="251"/>
                    </a:cubicBezTo>
                    <a:cubicBezTo>
                      <a:pt x="150" y="251"/>
                      <a:pt x="153" y="248"/>
                      <a:pt x="153" y="243"/>
                    </a:cubicBezTo>
                    <a:cubicBezTo>
                      <a:pt x="153" y="217"/>
                      <a:pt x="153" y="217"/>
                      <a:pt x="153" y="217"/>
                    </a:cubicBezTo>
                    <a:cubicBezTo>
                      <a:pt x="183" y="248"/>
                      <a:pt x="183" y="248"/>
                      <a:pt x="183" y="248"/>
                    </a:cubicBezTo>
                    <a:cubicBezTo>
                      <a:pt x="185" y="249"/>
                      <a:pt x="187" y="250"/>
                      <a:pt x="190" y="250"/>
                    </a:cubicBezTo>
                    <a:cubicBezTo>
                      <a:pt x="192" y="250"/>
                      <a:pt x="195" y="249"/>
                      <a:pt x="196" y="248"/>
                    </a:cubicBezTo>
                    <a:cubicBezTo>
                      <a:pt x="200" y="244"/>
                      <a:pt x="200" y="238"/>
                      <a:pt x="196" y="235"/>
                    </a:cubicBezTo>
                    <a:cubicBezTo>
                      <a:pt x="164" y="202"/>
                      <a:pt x="164" y="202"/>
                      <a:pt x="164" y="202"/>
                    </a:cubicBezTo>
                    <a:cubicBezTo>
                      <a:pt x="254" y="202"/>
                      <a:pt x="254" y="202"/>
                      <a:pt x="254" y="202"/>
                    </a:cubicBezTo>
                    <a:cubicBezTo>
                      <a:pt x="260" y="202"/>
                      <a:pt x="264" y="198"/>
                      <a:pt x="264" y="193"/>
                    </a:cubicBezTo>
                    <a:cubicBezTo>
                      <a:pt x="264" y="36"/>
                      <a:pt x="264" y="36"/>
                      <a:pt x="264" y="36"/>
                    </a:cubicBezTo>
                    <a:cubicBezTo>
                      <a:pt x="279" y="36"/>
                      <a:pt x="279" y="36"/>
                      <a:pt x="279" y="36"/>
                    </a:cubicBezTo>
                    <a:cubicBezTo>
                      <a:pt x="286" y="36"/>
                      <a:pt x="291" y="31"/>
                      <a:pt x="291" y="24"/>
                    </a:cubicBezTo>
                    <a:cubicBezTo>
                      <a:pt x="291" y="17"/>
                      <a:pt x="286" y="12"/>
                      <a:pt x="279" y="12"/>
                    </a:cubicBezTo>
                    <a:close/>
                    <a:moveTo>
                      <a:pt x="245" y="184"/>
                    </a:moveTo>
                    <a:cubicBezTo>
                      <a:pt x="46" y="184"/>
                      <a:pt x="46" y="184"/>
                      <a:pt x="46" y="184"/>
                    </a:cubicBezTo>
                    <a:cubicBezTo>
                      <a:pt x="46" y="36"/>
                      <a:pt x="46" y="36"/>
                      <a:pt x="46" y="36"/>
                    </a:cubicBezTo>
                    <a:cubicBezTo>
                      <a:pt x="245" y="36"/>
                      <a:pt x="245" y="36"/>
                      <a:pt x="245" y="36"/>
                    </a:cubicBezTo>
                    <a:lnTo>
                      <a:pt x="245" y="184"/>
                    </a:lnTo>
                    <a:close/>
                    <a:moveTo>
                      <a:pt x="245" y="184"/>
                    </a:moveTo>
                    <a:cubicBezTo>
                      <a:pt x="245" y="184"/>
                      <a:pt x="245" y="184"/>
                      <a:pt x="245" y="1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 noEditPoints="1"/>
              </p:cNvSpPr>
              <p:nvPr/>
            </p:nvSpPr>
            <p:spPr bwMode="auto">
              <a:xfrm>
                <a:off x="3154363" y="3160713"/>
                <a:ext cx="706438" cy="396875"/>
              </a:xfrm>
              <a:custGeom>
                <a:avLst/>
                <a:gdLst>
                  <a:gd name="T0" fmla="*/ 11 w 188"/>
                  <a:gd name="T1" fmla="*/ 105 h 105"/>
                  <a:gd name="T2" fmla="*/ 18 w 188"/>
                  <a:gd name="T3" fmla="*/ 102 h 105"/>
                  <a:gd name="T4" fmla="*/ 48 w 188"/>
                  <a:gd name="T5" fmla="*/ 73 h 105"/>
                  <a:gd name="T6" fmla="*/ 74 w 188"/>
                  <a:gd name="T7" fmla="*/ 94 h 105"/>
                  <a:gd name="T8" fmla="*/ 81 w 188"/>
                  <a:gd name="T9" fmla="*/ 96 h 105"/>
                  <a:gd name="T10" fmla="*/ 88 w 188"/>
                  <a:gd name="T11" fmla="*/ 92 h 105"/>
                  <a:gd name="T12" fmla="*/ 121 w 188"/>
                  <a:gd name="T13" fmla="*/ 51 h 105"/>
                  <a:gd name="T14" fmla="*/ 137 w 188"/>
                  <a:gd name="T15" fmla="*/ 61 h 105"/>
                  <a:gd name="T16" fmla="*/ 150 w 188"/>
                  <a:gd name="T17" fmla="*/ 59 h 105"/>
                  <a:gd name="T18" fmla="*/ 168 w 188"/>
                  <a:gd name="T19" fmla="*/ 38 h 105"/>
                  <a:gd name="T20" fmla="*/ 168 w 188"/>
                  <a:gd name="T21" fmla="*/ 46 h 105"/>
                  <a:gd name="T22" fmla="*/ 178 w 188"/>
                  <a:gd name="T23" fmla="*/ 56 h 105"/>
                  <a:gd name="T24" fmla="*/ 188 w 188"/>
                  <a:gd name="T25" fmla="*/ 46 h 105"/>
                  <a:gd name="T26" fmla="*/ 188 w 188"/>
                  <a:gd name="T27" fmla="*/ 10 h 105"/>
                  <a:gd name="T28" fmla="*/ 188 w 188"/>
                  <a:gd name="T29" fmla="*/ 9 h 105"/>
                  <a:gd name="T30" fmla="*/ 188 w 188"/>
                  <a:gd name="T31" fmla="*/ 8 h 105"/>
                  <a:gd name="T32" fmla="*/ 187 w 188"/>
                  <a:gd name="T33" fmla="*/ 6 h 105"/>
                  <a:gd name="T34" fmla="*/ 187 w 188"/>
                  <a:gd name="T35" fmla="*/ 6 h 105"/>
                  <a:gd name="T36" fmla="*/ 187 w 188"/>
                  <a:gd name="T37" fmla="*/ 5 h 105"/>
                  <a:gd name="T38" fmla="*/ 186 w 188"/>
                  <a:gd name="T39" fmla="*/ 4 h 105"/>
                  <a:gd name="T40" fmla="*/ 186 w 188"/>
                  <a:gd name="T41" fmla="*/ 3 h 105"/>
                  <a:gd name="T42" fmla="*/ 184 w 188"/>
                  <a:gd name="T43" fmla="*/ 2 h 105"/>
                  <a:gd name="T44" fmla="*/ 183 w 188"/>
                  <a:gd name="T45" fmla="*/ 1 h 105"/>
                  <a:gd name="T46" fmla="*/ 181 w 188"/>
                  <a:gd name="T47" fmla="*/ 0 h 105"/>
                  <a:gd name="T48" fmla="*/ 181 w 188"/>
                  <a:gd name="T49" fmla="*/ 0 h 105"/>
                  <a:gd name="T50" fmla="*/ 178 w 188"/>
                  <a:gd name="T51" fmla="*/ 0 h 105"/>
                  <a:gd name="T52" fmla="*/ 144 w 188"/>
                  <a:gd name="T53" fmla="*/ 0 h 105"/>
                  <a:gd name="T54" fmla="*/ 134 w 188"/>
                  <a:gd name="T55" fmla="*/ 10 h 105"/>
                  <a:gd name="T56" fmla="*/ 144 w 188"/>
                  <a:gd name="T57" fmla="*/ 20 h 105"/>
                  <a:gd name="T58" fmla="*/ 156 w 188"/>
                  <a:gd name="T59" fmla="*/ 20 h 105"/>
                  <a:gd name="T60" fmla="*/ 141 w 188"/>
                  <a:gd name="T61" fmla="*/ 39 h 105"/>
                  <a:gd name="T62" fmla="*/ 125 w 188"/>
                  <a:gd name="T63" fmla="*/ 29 h 105"/>
                  <a:gd name="T64" fmla="*/ 111 w 188"/>
                  <a:gd name="T65" fmla="*/ 31 h 105"/>
                  <a:gd name="T66" fmla="*/ 79 w 188"/>
                  <a:gd name="T67" fmla="*/ 72 h 105"/>
                  <a:gd name="T68" fmla="*/ 54 w 188"/>
                  <a:gd name="T69" fmla="*/ 51 h 105"/>
                  <a:gd name="T70" fmla="*/ 41 w 188"/>
                  <a:gd name="T71" fmla="*/ 52 h 105"/>
                  <a:gd name="T72" fmla="*/ 4 w 188"/>
                  <a:gd name="T73" fmla="*/ 87 h 105"/>
                  <a:gd name="T74" fmla="*/ 3 w 188"/>
                  <a:gd name="T75" fmla="*/ 102 h 105"/>
                  <a:gd name="T76" fmla="*/ 11 w 188"/>
                  <a:gd name="T77" fmla="*/ 105 h 105"/>
                  <a:gd name="T78" fmla="*/ 11 w 188"/>
                  <a:gd name="T79" fmla="*/ 105 h 105"/>
                  <a:gd name="T80" fmla="*/ 11 w 188"/>
                  <a:gd name="T8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8" h="105">
                    <a:moveTo>
                      <a:pt x="11" y="105"/>
                    </a:moveTo>
                    <a:cubicBezTo>
                      <a:pt x="13" y="105"/>
                      <a:pt x="16" y="104"/>
                      <a:pt x="18" y="102"/>
                    </a:cubicBezTo>
                    <a:cubicBezTo>
                      <a:pt x="48" y="73"/>
                      <a:pt x="48" y="73"/>
                      <a:pt x="48" y="73"/>
                    </a:cubicBezTo>
                    <a:cubicBezTo>
                      <a:pt x="74" y="94"/>
                      <a:pt x="74" y="94"/>
                      <a:pt x="74" y="94"/>
                    </a:cubicBezTo>
                    <a:cubicBezTo>
                      <a:pt x="76" y="96"/>
                      <a:pt x="78" y="97"/>
                      <a:pt x="81" y="96"/>
                    </a:cubicBezTo>
                    <a:cubicBezTo>
                      <a:pt x="84" y="96"/>
                      <a:pt x="86" y="95"/>
                      <a:pt x="88" y="92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37" y="61"/>
                      <a:pt x="137" y="61"/>
                      <a:pt x="137" y="61"/>
                    </a:cubicBezTo>
                    <a:cubicBezTo>
                      <a:pt x="142" y="64"/>
                      <a:pt x="147" y="63"/>
                      <a:pt x="150" y="59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46"/>
                      <a:pt x="168" y="46"/>
                      <a:pt x="168" y="46"/>
                    </a:cubicBezTo>
                    <a:cubicBezTo>
                      <a:pt x="168" y="51"/>
                      <a:pt x="173" y="56"/>
                      <a:pt x="178" y="56"/>
                    </a:cubicBezTo>
                    <a:cubicBezTo>
                      <a:pt x="184" y="56"/>
                      <a:pt x="188" y="51"/>
                      <a:pt x="188" y="46"/>
                    </a:cubicBezTo>
                    <a:cubicBezTo>
                      <a:pt x="188" y="10"/>
                      <a:pt x="188" y="10"/>
                      <a:pt x="188" y="10"/>
                    </a:cubicBezTo>
                    <a:cubicBezTo>
                      <a:pt x="188" y="10"/>
                      <a:pt x="188" y="9"/>
                      <a:pt x="188" y="9"/>
                    </a:cubicBezTo>
                    <a:cubicBezTo>
                      <a:pt x="188" y="9"/>
                      <a:pt x="188" y="9"/>
                      <a:pt x="188" y="8"/>
                    </a:cubicBezTo>
                    <a:cubicBezTo>
                      <a:pt x="188" y="7"/>
                      <a:pt x="188" y="7"/>
                      <a:pt x="187" y="6"/>
                    </a:cubicBezTo>
                    <a:cubicBezTo>
                      <a:pt x="187" y="6"/>
                      <a:pt x="187" y="6"/>
                      <a:pt x="187" y="6"/>
                    </a:cubicBezTo>
                    <a:cubicBezTo>
                      <a:pt x="187" y="6"/>
                      <a:pt x="187" y="6"/>
                      <a:pt x="187" y="5"/>
                    </a:cubicBezTo>
                    <a:cubicBezTo>
                      <a:pt x="187" y="5"/>
                      <a:pt x="187" y="4"/>
                      <a:pt x="186" y="4"/>
                    </a:cubicBezTo>
                    <a:cubicBezTo>
                      <a:pt x="186" y="3"/>
                      <a:pt x="186" y="3"/>
                      <a:pt x="186" y="3"/>
                    </a:cubicBezTo>
                    <a:cubicBezTo>
                      <a:pt x="185" y="3"/>
                      <a:pt x="184" y="2"/>
                      <a:pt x="184" y="2"/>
                    </a:cubicBezTo>
                    <a:cubicBezTo>
                      <a:pt x="184" y="1"/>
                      <a:pt x="184" y="1"/>
                      <a:pt x="183" y="1"/>
                    </a:cubicBezTo>
                    <a:cubicBezTo>
                      <a:pt x="183" y="1"/>
                      <a:pt x="182" y="1"/>
                      <a:pt x="181" y="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80" y="0"/>
                      <a:pt x="179" y="0"/>
                      <a:pt x="178" y="0"/>
                    </a:cubicBezTo>
                    <a:cubicBezTo>
                      <a:pt x="144" y="0"/>
                      <a:pt x="144" y="0"/>
                      <a:pt x="144" y="0"/>
                    </a:cubicBezTo>
                    <a:cubicBezTo>
                      <a:pt x="139" y="0"/>
                      <a:pt x="134" y="4"/>
                      <a:pt x="134" y="10"/>
                    </a:cubicBezTo>
                    <a:cubicBezTo>
                      <a:pt x="134" y="16"/>
                      <a:pt x="139" y="20"/>
                      <a:pt x="144" y="20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41" y="39"/>
                      <a:pt x="141" y="39"/>
                      <a:pt x="141" y="39"/>
                    </a:cubicBezTo>
                    <a:cubicBezTo>
                      <a:pt x="125" y="29"/>
                      <a:pt x="125" y="29"/>
                      <a:pt x="125" y="29"/>
                    </a:cubicBezTo>
                    <a:cubicBezTo>
                      <a:pt x="120" y="26"/>
                      <a:pt x="114" y="27"/>
                      <a:pt x="111" y="31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1" y="48"/>
                      <a:pt x="45" y="48"/>
                      <a:pt x="41" y="52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0" y="91"/>
                      <a:pt x="0" y="98"/>
                      <a:pt x="3" y="102"/>
                    </a:cubicBezTo>
                    <a:cubicBezTo>
                      <a:pt x="5" y="104"/>
                      <a:pt x="8" y="105"/>
                      <a:pt x="11" y="105"/>
                    </a:cubicBezTo>
                    <a:close/>
                    <a:moveTo>
                      <a:pt x="11" y="105"/>
                    </a:moveTo>
                    <a:cubicBezTo>
                      <a:pt x="11" y="105"/>
                      <a:pt x="11" y="105"/>
                      <a:pt x="11" y="10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5891631" y="3689318"/>
              <a:ext cx="438946" cy="442614"/>
            </a:xfrm>
            <a:custGeom>
              <a:avLst/>
              <a:gdLst>
                <a:gd name="T0" fmla="*/ 230 w 253"/>
                <a:gd name="T1" fmla="*/ 23 h 253"/>
                <a:gd name="T2" fmla="*/ 189 w 253"/>
                <a:gd name="T3" fmla="*/ 4 h 253"/>
                <a:gd name="T4" fmla="*/ 108 w 253"/>
                <a:gd name="T5" fmla="*/ 85 h 253"/>
                <a:gd name="T6" fmla="*/ 16 w 253"/>
                <a:gd name="T7" fmla="*/ 177 h 253"/>
                <a:gd name="T8" fmla="*/ 0 w 253"/>
                <a:gd name="T9" fmla="*/ 253 h 253"/>
                <a:gd name="T10" fmla="*/ 76 w 253"/>
                <a:gd name="T11" fmla="*/ 237 h 253"/>
                <a:gd name="T12" fmla="*/ 249 w 253"/>
                <a:gd name="T13" fmla="*/ 64 h 253"/>
                <a:gd name="T14" fmla="*/ 230 w 253"/>
                <a:gd name="T15" fmla="*/ 23 h 253"/>
                <a:gd name="T16" fmla="*/ 72 w 253"/>
                <a:gd name="T17" fmla="*/ 228 h 253"/>
                <a:gd name="T18" fmla="*/ 46 w 253"/>
                <a:gd name="T19" fmla="*/ 233 h 253"/>
                <a:gd name="T20" fmla="*/ 35 w 253"/>
                <a:gd name="T21" fmla="*/ 218 h 253"/>
                <a:gd name="T22" fmla="*/ 20 w 253"/>
                <a:gd name="T23" fmla="*/ 207 h 253"/>
                <a:gd name="T24" fmla="*/ 25 w 253"/>
                <a:gd name="T25" fmla="*/ 181 h 253"/>
                <a:gd name="T26" fmla="*/ 33 w 253"/>
                <a:gd name="T27" fmla="*/ 174 h 253"/>
                <a:gd name="T28" fmla="*/ 63 w 253"/>
                <a:gd name="T29" fmla="*/ 190 h 253"/>
                <a:gd name="T30" fmla="*/ 79 w 253"/>
                <a:gd name="T31" fmla="*/ 220 h 253"/>
                <a:gd name="T32" fmla="*/ 72 w 253"/>
                <a:gd name="T33" fmla="*/ 228 h 253"/>
                <a:gd name="T34" fmla="*/ 72 w 253"/>
                <a:gd name="T35" fmla="*/ 228 h 253"/>
                <a:gd name="T36" fmla="*/ 72 w 253"/>
                <a:gd name="T37" fmla="*/ 22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3" h="253">
                  <a:moveTo>
                    <a:pt x="230" y="23"/>
                  </a:moveTo>
                  <a:cubicBezTo>
                    <a:pt x="207" y="0"/>
                    <a:pt x="189" y="4"/>
                    <a:pt x="189" y="4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6" y="177"/>
                    <a:pt x="16" y="177"/>
                    <a:pt x="16" y="177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76" y="237"/>
                    <a:pt x="76" y="237"/>
                    <a:pt x="76" y="237"/>
                  </a:cubicBezTo>
                  <a:cubicBezTo>
                    <a:pt x="249" y="64"/>
                    <a:pt x="249" y="64"/>
                    <a:pt x="249" y="64"/>
                  </a:cubicBezTo>
                  <a:cubicBezTo>
                    <a:pt x="249" y="64"/>
                    <a:pt x="253" y="46"/>
                    <a:pt x="230" y="23"/>
                  </a:cubicBezTo>
                  <a:close/>
                  <a:moveTo>
                    <a:pt x="72" y="228"/>
                  </a:moveTo>
                  <a:cubicBezTo>
                    <a:pt x="46" y="233"/>
                    <a:pt x="46" y="233"/>
                    <a:pt x="46" y="233"/>
                  </a:cubicBezTo>
                  <a:cubicBezTo>
                    <a:pt x="43" y="229"/>
                    <a:pt x="40" y="224"/>
                    <a:pt x="35" y="218"/>
                  </a:cubicBezTo>
                  <a:cubicBezTo>
                    <a:pt x="29" y="213"/>
                    <a:pt x="24" y="210"/>
                    <a:pt x="20" y="207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4"/>
                    <a:pt x="47" y="174"/>
                    <a:pt x="63" y="190"/>
                  </a:cubicBezTo>
                  <a:cubicBezTo>
                    <a:pt x="79" y="206"/>
                    <a:pt x="79" y="220"/>
                    <a:pt x="79" y="220"/>
                  </a:cubicBezTo>
                  <a:lnTo>
                    <a:pt x="72" y="228"/>
                  </a:lnTo>
                  <a:close/>
                  <a:moveTo>
                    <a:pt x="72" y="228"/>
                  </a:moveTo>
                  <a:cubicBezTo>
                    <a:pt x="72" y="228"/>
                    <a:pt x="72" y="228"/>
                    <a:pt x="72" y="2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301665" y="4614921"/>
              <a:ext cx="7539487" cy="290422"/>
              <a:chOff x="2301665" y="4495800"/>
              <a:chExt cx="7539487" cy="590909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2301665" y="4495800"/>
                <a:ext cx="0" cy="59090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>
                <a:off x="6080035" y="4495800"/>
                <a:ext cx="0" cy="59090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9841152" y="4495800"/>
                <a:ext cx="0" cy="590909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4265612" y="2802805"/>
              <a:ext cx="3674853" cy="445052"/>
              <a:chOff x="4265612" y="2360609"/>
              <a:chExt cx="3674853" cy="82764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 flipV="1">
                <a:off x="4265612" y="2360609"/>
                <a:ext cx="0" cy="82764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V="1">
                <a:off x="7940465" y="2360609"/>
                <a:ext cx="0" cy="827643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69"/>
            <p:cNvSpPr txBox="1"/>
            <p:nvPr/>
          </p:nvSpPr>
          <p:spPr>
            <a:xfrm>
              <a:off x="665786" y="5511976"/>
              <a:ext cx="325333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This is a sample text. This is a sample text.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5409" y="5113246"/>
              <a:ext cx="3246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MEET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458533" y="5511976"/>
              <a:ext cx="325333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This is a sample text. This is a sample text.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458156" y="5113246"/>
              <a:ext cx="3246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SKETCH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219651" y="5511976"/>
              <a:ext cx="325333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This is a sample text. This is a sample text. 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219274" y="5113246"/>
              <a:ext cx="3246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PRESENT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629733" y="1819870"/>
              <a:ext cx="325333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This is a sample text. This is a sample text. 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29356" y="1421140"/>
              <a:ext cx="3246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RESEARCH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21840" y="1819870"/>
              <a:ext cx="3253332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15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This is a sample text. Insert your desired text here. This is a sample text. This is a sample text. 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321463" y="1421140"/>
              <a:ext cx="3246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kern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CONCEPTS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CLIENTS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820078" y="2131133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1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85361" y="2131133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2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5150644" y="2131133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3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7315927" y="2131133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4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481208" y="2131133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5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902719" y="3903662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6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068002" y="3903662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7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33285" y="3903662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8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8398567" y="3903662"/>
            <a:ext cx="1887538" cy="18875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9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MEDIA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6666230" y="4617138"/>
            <a:ext cx="760848" cy="770885"/>
          </a:xfrm>
          <a:custGeom>
            <a:avLst/>
            <a:gdLst>
              <a:gd name="T0" fmla="*/ 80 w 160"/>
              <a:gd name="T1" fmla="*/ 0 h 160"/>
              <a:gd name="T2" fmla="*/ 0 w 160"/>
              <a:gd name="T3" fmla="*/ 80 h 160"/>
              <a:gd name="T4" fmla="*/ 80 w 160"/>
              <a:gd name="T5" fmla="*/ 160 h 160"/>
              <a:gd name="T6" fmla="*/ 160 w 160"/>
              <a:gd name="T7" fmla="*/ 80 h 160"/>
              <a:gd name="T8" fmla="*/ 80 w 160"/>
              <a:gd name="T9" fmla="*/ 0 h 160"/>
              <a:gd name="T10" fmla="*/ 101 w 160"/>
              <a:gd name="T11" fmla="*/ 80 h 160"/>
              <a:gd name="T12" fmla="*/ 88 w 160"/>
              <a:gd name="T13" fmla="*/ 80 h 160"/>
              <a:gd name="T14" fmla="*/ 88 w 160"/>
              <a:gd name="T15" fmla="*/ 128 h 160"/>
              <a:gd name="T16" fmla="*/ 70 w 160"/>
              <a:gd name="T17" fmla="*/ 128 h 160"/>
              <a:gd name="T18" fmla="*/ 70 w 160"/>
              <a:gd name="T19" fmla="*/ 80 h 160"/>
              <a:gd name="T20" fmla="*/ 58 w 160"/>
              <a:gd name="T21" fmla="*/ 80 h 160"/>
              <a:gd name="T22" fmla="*/ 58 w 160"/>
              <a:gd name="T23" fmla="*/ 63 h 160"/>
              <a:gd name="T24" fmla="*/ 70 w 160"/>
              <a:gd name="T25" fmla="*/ 63 h 160"/>
              <a:gd name="T26" fmla="*/ 70 w 160"/>
              <a:gd name="T27" fmla="*/ 54 h 160"/>
              <a:gd name="T28" fmla="*/ 89 w 160"/>
              <a:gd name="T29" fmla="*/ 32 h 160"/>
              <a:gd name="T30" fmla="*/ 102 w 160"/>
              <a:gd name="T31" fmla="*/ 32 h 160"/>
              <a:gd name="T32" fmla="*/ 102 w 160"/>
              <a:gd name="T33" fmla="*/ 49 h 160"/>
              <a:gd name="T34" fmla="*/ 94 w 160"/>
              <a:gd name="T35" fmla="*/ 49 h 160"/>
              <a:gd name="T36" fmla="*/ 88 w 160"/>
              <a:gd name="T37" fmla="*/ 55 h 160"/>
              <a:gd name="T38" fmla="*/ 88 w 160"/>
              <a:gd name="T39" fmla="*/ 63 h 160"/>
              <a:gd name="T40" fmla="*/ 102 w 160"/>
              <a:gd name="T41" fmla="*/ 63 h 160"/>
              <a:gd name="T42" fmla="*/ 101 w 160"/>
              <a:gd name="T43" fmla="*/ 80 h 160"/>
              <a:gd name="T44" fmla="*/ 101 w 160"/>
              <a:gd name="T45" fmla="*/ 80 h 160"/>
              <a:gd name="T46" fmla="*/ 101 w 160"/>
              <a:gd name="T47" fmla="*/ 8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0" h="160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101" y="80"/>
                </a:moveTo>
                <a:cubicBezTo>
                  <a:pt x="88" y="80"/>
                  <a:pt x="88" y="80"/>
                  <a:pt x="88" y="80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63"/>
                  <a:pt x="58" y="63"/>
                  <a:pt x="58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40"/>
                  <a:pt x="73" y="32"/>
                  <a:pt x="89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4" y="49"/>
                  <a:pt x="94" y="49"/>
                  <a:pt x="94" y="49"/>
                </a:cubicBezTo>
                <a:cubicBezTo>
                  <a:pt x="88" y="49"/>
                  <a:pt x="88" y="51"/>
                  <a:pt x="88" y="55"/>
                </a:cubicBezTo>
                <a:cubicBezTo>
                  <a:pt x="88" y="63"/>
                  <a:pt x="88" y="63"/>
                  <a:pt x="88" y="63"/>
                </a:cubicBezTo>
                <a:cubicBezTo>
                  <a:pt x="102" y="63"/>
                  <a:pt x="102" y="63"/>
                  <a:pt x="102" y="63"/>
                </a:cubicBezTo>
                <a:lnTo>
                  <a:pt x="101" y="80"/>
                </a:lnTo>
                <a:close/>
                <a:moveTo>
                  <a:pt x="101" y="80"/>
                </a:moveTo>
                <a:cubicBezTo>
                  <a:pt x="101" y="80"/>
                  <a:pt x="101" y="80"/>
                  <a:pt x="101" y="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1880529" y="3491677"/>
            <a:ext cx="750809" cy="766869"/>
            <a:chOff x="3549650" y="3125788"/>
            <a:chExt cx="593725" cy="606425"/>
          </a:xfrm>
          <a:solidFill>
            <a:schemeClr val="accent2"/>
          </a:solidFill>
        </p:grpSpPr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722688" y="3473451"/>
              <a:ext cx="109538" cy="79375"/>
            </a:xfrm>
            <a:custGeom>
              <a:avLst/>
              <a:gdLst>
                <a:gd name="T0" fmla="*/ 22 w 29"/>
                <a:gd name="T1" fmla="*/ 2 h 21"/>
                <a:gd name="T2" fmla="*/ 21 w 29"/>
                <a:gd name="T3" fmla="*/ 1 h 21"/>
                <a:gd name="T4" fmla="*/ 16 w 29"/>
                <a:gd name="T5" fmla="*/ 0 h 21"/>
                <a:gd name="T6" fmla="*/ 16 w 29"/>
                <a:gd name="T7" fmla="*/ 0 h 21"/>
                <a:gd name="T8" fmla="*/ 0 w 29"/>
                <a:gd name="T9" fmla="*/ 10 h 21"/>
                <a:gd name="T10" fmla="*/ 14 w 29"/>
                <a:gd name="T11" fmla="*/ 21 h 21"/>
                <a:gd name="T12" fmla="*/ 29 w 29"/>
                <a:gd name="T13" fmla="*/ 11 h 21"/>
                <a:gd name="T14" fmla="*/ 29 w 29"/>
                <a:gd name="T15" fmla="*/ 9 h 21"/>
                <a:gd name="T16" fmla="*/ 22 w 29"/>
                <a:gd name="T17" fmla="*/ 2 h 21"/>
                <a:gd name="T18" fmla="*/ 22 w 29"/>
                <a:gd name="T19" fmla="*/ 2 h 21"/>
                <a:gd name="T20" fmla="*/ 22 w 29"/>
                <a:gd name="T2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1">
                  <a:moveTo>
                    <a:pt x="22" y="2"/>
                  </a:move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5"/>
                    <a:pt x="0" y="10"/>
                  </a:cubicBezTo>
                  <a:cubicBezTo>
                    <a:pt x="0" y="16"/>
                    <a:pt x="6" y="21"/>
                    <a:pt x="14" y="21"/>
                  </a:cubicBezTo>
                  <a:cubicBezTo>
                    <a:pt x="24" y="21"/>
                    <a:pt x="29" y="18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6"/>
                    <a:pt x="26" y="4"/>
                    <a:pt x="22" y="2"/>
                  </a:cubicBezTo>
                  <a:close/>
                  <a:moveTo>
                    <a:pt x="22" y="2"/>
                  </a:moveTo>
                  <a:cubicBezTo>
                    <a:pt x="22" y="2"/>
                    <a:pt x="22" y="2"/>
                    <a:pt x="2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3741738" y="3305176"/>
              <a:ext cx="71438" cy="95250"/>
            </a:xfrm>
            <a:custGeom>
              <a:avLst/>
              <a:gdLst>
                <a:gd name="T0" fmla="*/ 12 w 19"/>
                <a:gd name="T1" fmla="*/ 25 h 25"/>
                <a:gd name="T2" fmla="*/ 12 w 19"/>
                <a:gd name="T3" fmla="*/ 25 h 25"/>
                <a:gd name="T4" fmla="*/ 16 w 19"/>
                <a:gd name="T5" fmla="*/ 22 h 25"/>
                <a:gd name="T6" fmla="*/ 19 w 19"/>
                <a:gd name="T7" fmla="*/ 13 h 25"/>
                <a:gd name="T8" fmla="*/ 8 w 19"/>
                <a:gd name="T9" fmla="*/ 0 h 25"/>
                <a:gd name="T10" fmla="*/ 7 w 19"/>
                <a:gd name="T11" fmla="*/ 0 h 25"/>
                <a:gd name="T12" fmla="*/ 3 w 19"/>
                <a:gd name="T13" fmla="*/ 2 h 25"/>
                <a:gd name="T14" fmla="*/ 0 w 19"/>
                <a:gd name="T15" fmla="*/ 11 h 25"/>
                <a:gd name="T16" fmla="*/ 12 w 19"/>
                <a:gd name="T17" fmla="*/ 25 h 25"/>
                <a:gd name="T18" fmla="*/ 12 w 19"/>
                <a:gd name="T19" fmla="*/ 25 h 25"/>
                <a:gd name="T20" fmla="*/ 12 w 19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4" y="25"/>
                    <a:pt x="15" y="24"/>
                    <a:pt x="16" y="22"/>
                  </a:cubicBezTo>
                  <a:cubicBezTo>
                    <a:pt x="18" y="20"/>
                    <a:pt x="19" y="17"/>
                    <a:pt x="19" y="13"/>
                  </a:cubicBezTo>
                  <a:cubicBezTo>
                    <a:pt x="18" y="6"/>
                    <a:pt x="13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2"/>
                  </a:cubicBezTo>
                  <a:cubicBezTo>
                    <a:pt x="1" y="4"/>
                    <a:pt x="0" y="8"/>
                    <a:pt x="0" y="11"/>
                  </a:cubicBezTo>
                  <a:cubicBezTo>
                    <a:pt x="1" y="18"/>
                    <a:pt x="7" y="25"/>
                    <a:pt x="12" y="25"/>
                  </a:cubicBezTo>
                  <a:close/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549650" y="3125788"/>
              <a:ext cx="593725" cy="606425"/>
            </a:xfrm>
            <a:custGeom>
              <a:avLst/>
              <a:gdLst>
                <a:gd name="T0" fmla="*/ 79 w 158"/>
                <a:gd name="T1" fmla="*/ 0 h 159"/>
                <a:gd name="T2" fmla="*/ 0 w 158"/>
                <a:gd name="T3" fmla="*/ 80 h 159"/>
                <a:gd name="T4" fmla="*/ 79 w 158"/>
                <a:gd name="T5" fmla="*/ 159 h 159"/>
                <a:gd name="T6" fmla="*/ 158 w 158"/>
                <a:gd name="T7" fmla="*/ 80 h 159"/>
                <a:gd name="T8" fmla="*/ 79 w 158"/>
                <a:gd name="T9" fmla="*/ 0 h 159"/>
                <a:gd name="T10" fmla="*/ 70 w 158"/>
                <a:gd name="T11" fmla="*/ 118 h 159"/>
                <a:gd name="T12" fmla="*/ 60 w 158"/>
                <a:gd name="T13" fmla="*/ 120 h 159"/>
                <a:gd name="T14" fmla="*/ 49 w 158"/>
                <a:gd name="T15" fmla="*/ 118 h 159"/>
                <a:gd name="T16" fmla="*/ 36 w 158"/>
                <a:gd name="T17" fmla="*/ 109 h 159"/>
                <a:gd name="T18" fmla="*/ 34 w 158"/>
                <a:gd name="T19" fmla="*/ 104 h 159"/>
                <a:gd name="T20" fmla="*/ 36 w 158"/>
                <a:gd name="T21" fmla="*/ 98 h 159"/>
                <a:gd name="T22" fmla="*/ 59 w 158"/>
                <a:gd name="T23" fmla="*/ 85 h 159"/>
                <a:gd name="T24" fmla="*/ 60 w 158"/>
                <a:gd name="T25" fmla="*/ 85 h 159"/>
                <a:gd name="T26" fmla="*/ 58 w 158"/>
                <a:gd name="T27" fmla="*/ 80 h 159"/>
                <a:gd name="T28" fmla="*/ 59 w 158"/>
                <a:gd name="T29" fmla="*/ 78 h 159"/>
                <a:gd name="T30" fmla="*/ 39 w 158"/>
                <a:gd name="T31" fmla="*/ 59 h 159"/>
                <a:gd name="T32" fmla="*/ 54 w 158"/>
                <a:gd name="T33" fmla="*/ 41 h 159"/>
                <a:gd name="T34" fmla="*/ 62 w 158"/>
                <a:gd name="T35" fmla="*/ 40 h 159"/>
                <a:gd name="T36" fmla="*/ 85 w 158"/>
                <a:gd name="T37" fmla="*/ 40 h 159"/>
                <a:gd name="T38" fmla="*/ 87 w 158"/>
                <a:gd name="T39" fmla="*/ 41 h 159"/>
                <a:gd name="T40" fmla="*/ 86 w 158"/>
                <a:gd name="T41" fmla="*/ 43 h 159"/>
                <a:gd name="T42" fmla="*/ 81 w 158"/>
                <a:gd name="T43" fmla="*/ 47 h 159"/>
                <a:gd name="T44" fmla="*/ 80 w 158"/>
                <a:gd name="T45" fmla="*/ 47 h 159"/>
                <a:gd name="T46" fmla="*/ 78 w 158"/>
                <a:gd name="T47" fmla="*/ 47 h 159"/>
                <a:gd name="T48" fmla="*/ 82 w 158"/>
                <a:gd name="T49" fmla="*/ 59 h 159"/>
                <a:gd name="T50" fmla="*/ 75 w 158"/>
                <a:gd name="T51" fmla="*/ 73 h 159"/>
                <a:gd name="T52" fmla="*/ 71 w 158"/>
                <a:gd name="T53" fmla="*/ 78 h 159"/>
                <a:gd name="T54" fmla="*/ 76 w 158"/>
                <a:gd name="T55" fmla="*/ 84 h 159"/>
                <a:gd name="T56" fmla="*/ 85 w 158"/>
                <a:gd name="T57" fmla="*/ 101 h 159"/>
                <a:gd name="T58" fmla="*/ 70 w 158"/>
                <a:gd name="T59" fmla="*/ 118 h 159"/>
                <a:gd name="T60" fmla="*/ 123 w 158"/>
                <a:gd name="T61" fmla="*/ 78 h 159"/>
                <a:gd name="T62" fmla="*/ 121 w 158"/>
                <a:gd name="T63" fmla="*/ 80 h 159"/>
                <a:gd name="T64" fmla="*/ 108 w 158"/>
                <a:gd name="T65" fmla="*/ 80 h 159"/>
                <a:gd name="T66" fmla="*/ 108 w 158"/>
                <a:gd name="T67" fmla="*/ 93 h 159"/>
                <a:gd name="T68" fmla="*/ 106 w 158"/>
                <a:gd name="T69" fmla="*/ 95 h 159"/>
                <a:gd name="T70" fmla="*/ 102 w 158"/>
                <a:gd name="T71" fmla="*/ 95 h 159"/>
                <a:gd name="T72" fmla="*/ 100 w 158"/>
                <a:gd name="T73" fmla="*/ 93 h 159"/>
                <a:gd name="T74" fmla="*/ 100 w 158"/>
                <a:gd name="T75" fmla="*/ 80 h 159"/>
                <a:gd name="T76" fmla="*/ 87 w 158"/>
                <a:gd name="T77" fmla="*/ 80 h 159"/>
                <a:gd name="T78" fmla="*/ 85 w 158"/>
                <a:gd name="T79" fmla="*/ 78 h 159"/>
                <a:gd name="T80" fmla="*/ 85 w 158"/>
                <a:gd name="T81" fmla="*/ 74 h 159"/>
                <a:gd name="T82" fmla="*/ 87 w 158"/>
                <a:gd name="T83" fmla="*/ 72 h 159"/>
                <a:gd name="T84" fmla="*/ 100 w 158"/>
                <a:gd name="T85" fmla="*/ 72 h 159"/>
                <a:gd name="T86" fmla="*/ 100 w 158"/>
                <a:gd name="T87" fmla="*/ 59 h 159"/>
                <a:gd name="T88" fmla="*/ 102 w 158"/>
                <a:gd name="T89" fmla="*/ 57 h 159"/>
                <a:gd name="T90" fmla="*/ 106 w 158"/>
                <a:gd name="T91" fmla="*/ 57 h 159"/>
                <a:gd name="T92" fmla="*/ 108 w 158"/>
                <a:gd name="T93" fmla="*/ 59 h 159"/>
                <a:gd name="T94" fmla="*/ 108 w 158"/>
                <a:gd name="T95" fmla="*/ 72 h 159"/>
                <a:gd name="T96" fmla="*/ 121 w 158"/>
                <a:gd name="T97" fmla="*/ 72 h 159"/>
                <a:gd name="T98" fmla="*/ 123 w 158"/>
                <a:gd name="T99" fmla="*/ 74 h 159"/>
                <a:gd name="T100" fmla="*/ 123 w 158"/>
                <a:gd name="T101" fmla="*/ 78 h 159"/>
                <a:gd name="T102" fmla="*/ 123 w 158"/>
                <a:gd name="T103" fmla="*/ 78 h 159"/>
                <a:gd name="T104" fmla="*/ 123 w 158"/>
                <a:gd name="T105" fmla="*/ 7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59">
                  <a:moveTo>
                    <a:pt x="79" y="0"/>
                  </a:moveTo>
                  <a:cubicBezTo>
                    <a:pt x="35" y="0"/>
                    <a:pt x="0" y="36"/>
                    <a:pt x="0" y="80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8" y="123"/>
                    <a:pt x="158" y="80"/>
                  </a:cubicBezTo>
                  <a:cubicBezTo>
                    <a:pt x="158" y="36"/>
                    <a:pt x="123" y="0"/>
                    <a:pt x="79" y="0"/>
                  </a:cubicBezTo>
                  <a:close/>
                  <a:moveTo>
                    <a:pt x="70" y="118"/>
                  </a:moveTo>
                  <a:cubicBezTo>
                    <a:pt x="67" y="119"/>
                    <a:pt x="64" y="120"/>
                    <a:pt x="60" y="120"/>
                  </a:cubicBezTo>
                  <a:cubicBezTo>
                    <a:pt x="56" y="120"/>
                    <a:pt x="53" y="119"/>
                    <a:pt x="49" y="118"/>
                  </a:cubicBezTo>
                  <a:cubicBezTo>
                    <a:pt x="43" y="117"/>
                    <a:pt x="38" y="113"/>
                    <a:pt x="36" y="109"/>
                  </a:cubicBezTo>
                  <a:cubicBezTo>
                    <a:pt x="35" y="108"/>
                    <a:pt x="34" y="106"/>
                    <a:pt x="34" y="104"/>
                  </a:cubicBezTo>
                  <a:cubicBezTo>
                    <a:pt x="34" y="102"/>
                    <a:pt x="35" y="100"/>
                    <a:pt x="36" y="98"/>
                  </a:cubicBezTo>
                  <a:cubicBezTo>
                    <a:pt x="39" y="90"/>
                    <a:pt x="49" y="85"/>
                    <a:pt x="59" y="85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9" y="83"/>
                    <a:pt x="58" y="82"/>
                    <a:pt x="58" y="80"/>
                  </a:cubicBezTo>
                  <a:cubicBezTo>
                    <a:pt x="58" y="79"/>
                    <a:pt x="58" y="79"/>
                    <a:pt x="59" y="78"/>
                  </a:cubicBezTo>
                  <a:cubicBezTo>
                    <a:pt x="48" y="78"/>
                    <a:pt x="39" y="69"/>
                    <a:pt x="39" y="59"/>
                  </a:cubicBezTo>
                  <a:cubicBezTo>
                    <a:pt x="39" y="51"/>
                    <a:pt x="45" y="44"/>
                    <a:pt x="54" y="41"/>
                  </a:cubicBezTo>
                  <a:cubicBezTo>
                    <a:pt x="56" y="40"/>
                    <a:pt x="59" y="40"/>
                    <a:pt x="62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40"/>
                    <a:pt x="87" y="40"/>
                    <a:pt x="87" y="41"/>
                  </a:cubicBezTo>
                  <a:cubicBezTo>
                    <a:pt x="87" y="42"/>
                    <a:pt x="87" y="42"/>
                    <a:pt x="86" y="43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1" y="47"/>
                    <a:pt x="80" y="47"/>
                    <a:pt x="80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50"/>
                    <a:pt x="82" y="54"/>
                    <a:pt x="82" y="59"/>
                  </a:cubicBezTo>
                  <a:cubicBezTo>
                    <a:pt x="82" y="64"/>
                    <a:pt x="79" y="69"/>
                    <a:pt x="75" y="73"/>
                  </a:cubicBezTo>
                  <a:cubicBezTo>
                    <a:pt x="71" y="76"/>
                    <a:pt x="71" y="76"/>
                    <a:pt x="71" y="78"/>
                  </a:cubicBezTo>
                  <a:cubicBezTo>
                    <a:pt x="71" y="79"/>
                    <a:pt x="73" y="82"/>
                    <a:pt x="76" y="84"/>
                  </a:cubicBezTo>
                  <a:cubicBezTo>
                    <a:pt x="83" y="89"/>
                    <a:pt x="85" y="93"/>
                    <a:pt x="85" y="101"/>
                  </a:cubicBezTo>
                  <a:cubicBezTo>
                    <a:pt x="85" y="109"/>
                    <a:pt x="79" y="116"/>
                    <a:pt x="70" y="118"/>
                  </a:cubicBezTo>
                  <a:close/>
                  <a:moveTo>
                    <a:pt x="123" y="78"/>
                  </a:moveTo>
                  <a:cubicBezTo>
                    <a:pt x="123" y="79"/>
                    <a:pt x="122" y="80"/>
                    <a:pt x="121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4"/>
                    <a:pt x="107" y="95"/>
                    <a:pt x="106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1" y="95"/>
                    <a:pt x="100" y="94"/>
                    <a:pt x="100" y="93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6" y="80"/>
                    <a:pt x="85" y="79"/>
                    <a:pt x="85" y="78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3"/>
                    <a:pt x="86" y="72"/>
                    <a:pt x="87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8"/>
                    <a:pt x="101" y="57"/>
                    <a:pt x="102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8" y="58"/>
                    <a:pt x="108" y="59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2" y="72"/>
                    <a:pt x="123" y="73"/>
                    <a:pt x="123" y="74"/>
                  </a:cubicBezTo>
                  <a:lnTo>
                    <a:pt x="123" y="78"/>
                  </a:lnTo>
                  <a:close/>
                  <a:moveTo>
                    <a:pt x="123" y="78"/>
                  </a:moveTo>
                  <a:cubicBezTo>
                    <a:pt x="123" y="78"/>
                    <a:pt x="123" y="78"/>
                    <a:pt x="123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80530" y="4621154"/>
            <a:ext cx="756832" cy="766869"/>
            <a:chOff x="4225925" y="3125788"/>
            <a:chExt cx="598488" cy="606425"/>
          </a:xfrm>
          <a:solidFill>
            <a:schemeClr val="accent3"/>
          </a:solidFill>
        </p:grpSpPr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464050" y="3370263"/>
              <a:ext cx="119063" cy="117475"/>
            </a:xfrm>
            <a:custGeom>
              <a:avLst/>
              <a:gdLst>
                <a:gd name="T0" fmla="*/ 16 w 32"/>
                <a:gd name="T1" fmla="*/ 31 h 31"/>
                <a:gd name="T2" fmla="*/ 32 w 32"/>
                <a:gd name="T3" fmla="*/ 16 h 31"/>
                <a:gd name="T4" fmla="*/ 29 w 32"/>
                <a:gd name="T5" fmla="*/ 6 h 31"/>
                <a:gd name="T6" fmla="*/ 16 w 32"/>
                <a:gd name="T7" fmla="*/ 0 h 31"/>
                <a:gd name="T8" fmla="*/ 3 w 32"/>
                <a:gd name="T9" fmla="*/ 6 h 31"/>
                <a:gd name="T10" fmla="*/ 0 w 32"/>
                <a:gd name="T11" fmla="*/ 16 h 31"/>
                <a:gd name="T12" fmla="*/ 16 w 32"/>
                <a:gd name="T13" fmla="*/ 31 h 31"/>
                <a:gd name="T14" fmla="*/ 16 w 32"/>
                <a:gd name="T15" fmla="*/ 31 h 31"/>
                <a:gd name="T16" fmla="*/ 16 w 32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25" y="31"/>
                    <a:pt x="32" y="24"/>
                    <a:pt x="32" y="16"/>
                  </a:cubicBezTo>
                  <a:cubicBezTo>
                    <a:pt x="32" y="12"/>
                    <a:pt x="31" y="9"/>
                    <a:pt x="29" y="6"/>
                  </a:cubicBezTo>
                  <a:cubicBezTo>
                    <a:pt x="26" y="2"/>
                    <a:pt x="21" y="0"/>
                    <a:pt x="16" y="0"/>
                  </a:cubicBezTo>
                  <a:cubicBezTo>
                    <a:pt x="11" y="0"/>
                    <a:pt x="6" y="2"/>
                    <a:pt x="3" y="6"/>
                  </a:cubicBezTo>
                  <a:cubicBezTo>
                    <a:pt x="1" y="9"/>
                    <a:pt x="0" y="12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  <a:moveTo>
                    <a:pt x="16" y="31"/>
                  </a:moveTo>
                  <a:cubicBezTo>
                    <a:pt x="16" y="31"/>
                    <a:pt x="16" y="31"/>
                    <a:pt x="16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0"/>
            <p:cNvSpPr>
              <a:spLocks noEditPoints="1"/>
            </p:cNvSpPr>
            <p:nvPr/>
          </p:nvSpPr>
          <p:spPr bwMode="auto">
            <a:xfrm>
              <a:off x="4594225" y="3297238"/>
              <a:ext cx="60325" cy="57150"/>
            </a:xfrm>
            <a:custGeom>
              <a:avLst/>
              <a:gdLst>
                <a:gd name="T0" fmla="*/ 38 w 38"/>
                <a:gd name="T1" fmla="*/ 36 h 36"/>
                <a:gd name="T2" fmla="*/ 38 w 38"/>
                <a:gd name="T3" fmla="*/ 0 h 36"/>
                <a:gd name="T4" fmla="*/ 34 w 38"/>
                <a:gd name="T5" fmla="*/ 0 h 36"/>
                <a:gd name="T6" fmla="*/ 0 w 38"/>
                <a:gd name="T7" fmla="*/ 0 h 36"/>
                <a:gd name="T8" fmla="*/ 3 w 38"/>
                <a:gd name="T9" fmla="*/ 36 h 36"/>
                <a:gd name="T10" fmla="*/ 38 w 38"/>
                <a:gd name="T11" fmla="*/ 36 h 36"/>
                <a:gd name="T12" fmla="*/ 38 w 38"/>
                <a:gd name="T13" fmla="*/ 36 h 36"/>
                <a:gd name="T14" fmla="*/ 38 w 3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6">
                  <a:moveTo>
                    <a:pt x="38" y="36"/>
                  </a:moveTo>
                  <a:lnTo>
                    <a:pt x="38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3" y="36"/>
                  </a:lnTo>
                  <a:lnTo>
                    <a:pt x="38" y="36"/>
                  </a:lnTo>
                  <a:close/>
                  <a:moveTo>
                    <a:pt x="38" y="36"/>
                  </a:moveTo>
                  <a:lnTo>
                    <a:pt x="3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4594225" y="3297238"/>
              <a:ext cx="60325" cy="57150"/>
            </a:xfrm>
            <a:custGeom>
              <a:avLst/>
              <a:gdLst>
                <a:gd name="T0" fmla="*/ 38 w 38"/>
                <a:gd name="T1" fmla="*/ 36 h 36"/>
                <a:gd name="T2" fmla="*/ 38 w 38"/>
                <a:gd name="T3" fmla="*/ 0 h 36"/>
                <a:gd name="T4" fmla="*/ 34 w 38"/>
                <a:gd name="T5" fmla="*/ 0 h 36"/>
                <a:gd name="T6" fmla="*/ 0 w 38"/>
                <a:gd name="T7" fmla="*/ 0 h 36"/>
                <a:gd name="T8" fmla="*/ 3 w 38"/>
                <a:gd name="T9" fmla="*/ 36 h 36"/>
                <a:gd name="T10" fmla="*/ 38 w 38"/>
                <a:gd name="T11" fmla="*/ 36 h 36"/>
                <a:gd name="T12" fmla="*/ 38 w 38"/>
                <a:gd name="T13" fmla="*/ 36 h 36"/>
                <a:gd name="T14" fmla="*/ 38 w 3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6">
                  <a:moveTo>
                    <a:pt x="38" y="36"/>
                  </a:moveTo>
                  <a:lnTo>
                    <a:pt x="38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3" y="36"/>
                  </a:lnTo>
                  <a:lnTo>
                    <a:pt x="38" y="36"/>
                  </a:lnTo>
                  <a:moveTo>
                    <a:pt x="38" y="36"/>
                  </a:moveTo>
                  <a:lnTo>
                    <a:pt x="38" y="3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4225925" y="3125788"/>
              <a:ext cx="598488" cy="606425"/>
            </a:xfrm>
            <a:custGeom>
              <a:avLst/>
              <a:gdLst>
                <a:gd name="T0" fmla="*/ 79 w 159"/>
                <a:gd name="T1" fmla="*/ 0 h 159"/>
                <a:gd name="T2" fmla="*/ 0 w 159"/>
                <a:gd name="T3" fmla="*/ 80 h 159"/>
                <a:gd name="T4" fmla="*/ 79 w 159"/>
                <a:gd name="T5" fmla="*/ 159 h 159"/>
                <a:gd name="T6" fmla="*/ 159 w 159"/>
                <a:gd name="T7" fmla="*/ 80 h 159"/>
                <a:gd name="T8" fmla="*/ 79 w 159"/>
                <a:gd name="T9" fmla="*/ 0 h 159"/>
                <a:gd name="T10" fmla="*/ 124 w 159"/>
                <a:gd name="T11" fmla="*/ 70 h 159"/>
                <a:gd name="T12" fmla="*/ 124 w 159"/>
                <a:gd name="T13" fmla="*/ 107 h 159"/>
                <a:gd name="T14" fmla="*/ 107 w 159"/>
                <a:gd name="T15" fmla="*/ 125 h 159"/>
                <a:gd name="T16" fmla="*/ 51 w 159"/>
                <a:gd name="T17" fmla="*/ 125 h 159"/>
                <a:gd name="T18" fmla="*/ 34 w 159"/>
                <a:gd name="T19" fmla="*/ 107 h 159"/>
                <a:gd name="T20" fmla="*/ 34 w 159"/>
                <a:gd name="T21" fmla="*/ 52 h 159"/>
                <a:gd name="T22" fmla="*/ 51 w 159"/>
                <a:gd name="T23" fmla="*/ 34 h 159"/>
                <a:gd name="T24" fmla="*/ 107 w 159"/>
                <a:gd name="T25" fmla="*/ 34 h 159"/>
                <a:gd name="T26" fmla="*/ 124 w 159"/>
                <a:gd name="T27" fmla="*/ 52 h 159"/>
                <a:gd name="T28" fmla="*/ 124 w 159"/>
                <a:gd name="T29" fmla="*/ 70 h 159"/>
                <a:gd name="T30" fmla="*/ 124 w 159"/>
                <a:gd name="T31" fmla="*/ 70 h 159"/>
                <a:gd name="T32" fmla="*/ 124 w 159"/>
                <a:gd name="T33" fmla="*/ 7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35" y="0"/>
                    <a:pt x="0" y="36"/>
                    <a:pt x="0" y="80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80"/>
                  </a:cubicBezTo>
                  <a:cubicBezTo>
                    <a:pt x="159" y="36"/>
                    <a:pt x="123" y="0"/>
                    <a:pt x="79" y="0"/>
                  </a:cubicBezTo>
                  <a:close/>
                  <a:moveTo>
                    <a:pt x="124" y="70"/>
                  </a:moveTo>
                  <a:cubicBezTo>
                    <a:pt x="124" y="107"/>
                    <a:pt x="124" y="107"/>
                    <a:pt x="124" y="107"/>
                  </a:cubicBezTo>
                  <a:cubicBezTo>
                    <a:pt x="124" y="117"/>
                    <a:pt x="116" y="125"/>
                    <a:pt x="107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42" y="125"/>
                    <a:pt x="34" y="117"/>
                    <a:pt x="34" y="107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2"/>
                    <a:pt x="42" y="34"/>
                    <a:pt x="51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6" y="34"/>
                    <a:pt x="124" y="42"/>
                    <a:pt x="124" y="52"/>
                  </a:cubicBezTo>
                  <a:lnTo>
                    <a:pt x="124" y="70"/>
                  </a:lnTo>
                  <a:close/>
                  <a:moveTo>
                    <a:pt x="124" y="70"/>
                  </a:moveTo>
                  <a:cubicBezTo>
                    <a:pt x="124" y="70"/>
                    <a:pt x="124" y="70"/>
                    <a:pt x="124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4387850" y="3392488"/>
              <a:ext cx="271463" cy="176213"/>
            </a:xfrm>
            <a:custGeom>
              <a:avLst/>
              <a:gdLst>
                <a:gd name="T0" fmla="*/ 61 w 72"/>
                <a:gd name="T1" fmla="*/ 10 h 46"/>
                <a:gd name="T2" fmla="*/ 36 w 72"/>
                <a:gd name="T3" fmla="*/ 34 h 46"/>
                <a:gd name="T4" fmla="*/ 11 w 72"/>
                <a:gd name="T5" fmla="*/ 10 h 46"/>
                <a:gd name="T6" fmla="*/ 13 w 72"/>
                <a:gd name="T7" fmla="*/ 0 h 46"/>
                <a:gd name="T8" fmla="*/ 0 w 72"/>
                <a:gd name="T9" fmla="*/ 0 h 46"/>
                <a:gd name="T10" fmla="*/ 0 w 72"/>
                <a:gd name="T11" fmla="*/ 37 h 46"/>
                <a:gd name="T12" fmla="*/ 8 w 72"/>
                <a:gd name="T13" fmla="*/ 46 h 46"/>
                <a:gd name="T14" fmla="*/ 64 w 72"/>
                <a:gd name="T15" fmla="*/ 46 h 46"/>
                <a:gd name="T16" fmla="*/ 72 w 72"/>
                <a:gd name="T17" fmla="*/ 37 h 46"/>
                <a:gd name="T18" fmla="*/ 72 w 72"/>
                <a:gd name="T19" fmla="*/ 0 h 46"/>
                <a:gd name="T20" fmla="*/ 59 w 72"/>
                <a:gd name="T21" fmla="*/ 0 h 46"/>
                <a:gd name="T22" fmla="*/ 61 w 72"/>
                <a:gd name="T23" fmla="*/ 10 h 46"/>
                <a:gd name="T24" fmla="*/ 61 w 72"/>
                <a:gd name="T25" fmla="*/ 10 h 46"/>
                <a:gd name="T26" fmla="*/ 61 w 72"/>
                <a:gd name="T27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46">
                  <a:moveTo>
                    <a:pt x="61" y="10"/>
                  </a:moveTo>
                  <a:cubicBezTo>
                    <a:pt x="61" y="23"/>
                    <a:pt x="50" y="34"/>
                    <a:pt x="36" y="34"/>
                  </a:cubicBezTo>
                  <a:cubicBezTo>
                    <a:pt x="22" y="34"/>
                    <a:pt x="11" y="23"/>
                    <a:pt x="11" y="10"/>
                  </a:cubicBezTo>
                  <a:cubicBezTo>
                    <a:pt x="11" y="6"/>
                    <a:pt x="12" y="3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4" y="46"/>
                    <a:pt x="8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9" y="46"/>
                    <a:pt x="72" y="42"/>
                    <a:pt x="72" y="3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3"/>
                    <a:pt x="61" y="6"/>
                    <a:pt x="61" y="10"/>
                  </a:cubicBezTo>
                  <a:close/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875562" y="2362200"/>
            <a:ext cx="754824" cy="766869"/>
            <a:chOff x="4956175" y="3125788"/>
            <a:chExt cx="596900" cy="606425"/>
          </a:xfrm>
          <a:solidFill>
            <a:schemeClr val="accent1"/>
          </a:solidFill>
        </p:grpSpPr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5218113" y="3384551"/>
              <a:ext cx="147638" cy="153988"/>
            </a:xfrm>
            <a:custGeom>
              <a:avLst/>
              <a:gdLst>
                <a:gd name="T0" fmla="*/ 24 w 39"/>
                <a:gd name="T1" fmla="*/ 0 h 40"/>
                <a:gd name="T2" fmla="*/ 13 w 39"/>
                <a:gd name="T3" fmla="*/ 7 h 40"/>
                <a:gd name="T4" fmla="*/ 13 w 39"/>
                <a:gd name="T5" fmla="*/ 1 h 40"/>
                <a:gd name="T6" fmla="*/ 0 w 39"/>
                <a:gd name="T7" fmla="*/ 1 h 40"/>
                <a:gd name="T8" fmla="*/ 0 w 39"/>
                <a:gd name="T9" fmla="*/ 40 h 40"/>
                <a:gd name="T10" fmla="*/ 13 w 39"/>
                <a:gd name="T11" fmla="*/ 40 h 40"/>
                <a:gd name="T12" fmla="*/ 13 w 39"/>
                <a:gd name="T13" fmla="*/ 18 h 40"/>
                <a:gd name="T14" fmla="*/ 13 w 39"/>
                <a:gd name="T15" fmla="*/ 15 h 40"/>
                <a:gd name="T16" fmla="*/ 20 w 39"/>
                <a:gd name="T17" fmla="*/ 10 h 40"/>
                <a:gd name="T18" fmla="*/ 26 w 39"/>
                <a:gd name="T19" fmla="*/ 19 h 40"/>
                <a:gd name="T20" fmla="*/ 26 w 39"/>
                <a:gd name="T21" fmla="*/ 40 h 40"/>
                <a:gd name="T22" fmla="*/ 39 w 39"/>
                <a:gd name="T23" fmla="*/ 40 h 40"/>
                <a:gd name="T24" fmla="*/ 39 w 39"/>
                <a:gd name="T25" fmla="*/ 18 h 40"/>
                <a:gd name="T26" fmla="*/ 24 w 39"/>
                <a:gd name="T27" fmla="*/ 0 h 40"/>
                <a:gd name="T28" fmla="*/ 13 w 39"/>
                <a:gd name="T29" fmla="*/ 7 h 40"/>
                <a:gd name="T30" fmla="*/ 13 w 39"/>
                <a:gd name="T31" fmla="*/ 7 h 40"/>
                <a:gd name="T32" fmla="*/ 13 w 39"/>
                <a:gd name="T33" fmla="*/ 7 h 40"/>
                <a:gd name="T34" fmla="*/ 13 w 39"/>
                <a:gd name="T35" fmla="*/ 7 h 40"/>
                <a:gd name="T36" fmla="*/ 13 w 39"/>
                <a:gd name="T3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40">
                  <a:moveTo>
                    <a:pt x="24" y="0"/>
                  </a:moveTo>
                  <a:cubicBezTo>
                    <a:pt x="17" y="0"/>
                    <a:pt x="14" y="4"/>
                    <a:pt x="13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40"/>
                    <a:pt x="0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ubicBezTo>
                    <a:pt x="14" y="13"/>
                    <a:pt x="16" y="10"/>
                    <a:pt x="20" y="10"/>
                  </a:cubicBezTo>
                  <a:cubicBezTo>
                    <a:pt x="24" y="10"/>
                    <a:pt x="26" y="14"/>
                    <a:pt x="26" y="1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6"/>
                    <a:pt x="33" y="0"/>
                    <a:pt x="24" y="0"/>
                  </a:cubicBezTo>
                  <a:close/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lose/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5143500" y="3389313"/>
              <a:ext cx="49213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/>
            <p:cNvSpPr>
              <a:spLocks noEditPoints="1"/>
            </p:cNvSpPr>
            <p:nvPr/>
          </p:nvSpPr>
          <p:spPr bwMode="auto">
            <a:xfrm>
              <a:off x="4956175" y="3125788"/>
              <a:ext cx="596900" cy="606425"/>
            </a:xfrm>
            <a:custGeom>
              <a:avLst/>
              <a:gdLst>
                <a:gd name="T0" fmla="*/ 80 w 159"/>
                <a:gd name="T1" fmla="*/ 0 h 159"/>
                <a:gd name="T2" fmla="*/ 0 w 159"/>
                <a:gd name="T3" fmla="*/ 80 h 159"/>
                <a:gd name="T4" fmla="*/ 80 w 159"/>
                <a:gd name="T5" fmla="*/ 159 h 159"/>
                <a:gd name="T6" fmla="*/ 159 w 159"/>
                <a:gd name="T7" fmla="*/ 80 h 159"/>
                <a:gd name="T8" fmla="*/ 80 w 159"/>
                <a:gd name="T9" fmla="*/ 0 h 159"/>
                <a:gd name="T10" fmla="*/ 122 w 159"/>
                <a:gd name="T11" fmla="*/ 116 h 159"/>
                <a:gd name="T12" fmla="*/ 116 w 159"/>
                <a:gd name="T13" fmla="*/ 122 h 159"/>
                <a:gd name="T14" fmla="*/ 43 w 159"/>
                <a:gd name="T15" fmla="*/ 122 h 159"/>
                <a:gd name="T16" fmla="*/ 37 w 159"/>
                <a:gd name="T17" fmla="*/ 116 h 159"/>
                <a:gd name="T18" fmla="*/ 37 w 159"/>
                <a:gd name="T19" fmla="*/ 42 h 159"/>
                <a:gd name="T20" fmla="*/ 43 w 159"/>
                <a:gd name="T21" fmla="*/ 36 h 159"/>
                <a:gd name="T22" fmla="*/ 116 w 159"/>
                <a:gd name="T23" fmla="*/ 36 h 159"/>
                <a:gd name="T24" fmla="*/ 122 w 159"/>
                <a:gd name="T25" fmla="*/ 42 h 159"/>
                <a:gd name="T26" fmla="*/ 122 w 159"/>
                <a:gd name="T27" fmla="*/ 116 h 159"/>
                <a:gd name="T28" fmla="*/ 122 w 159"/>
                <a:gd name="T29" fmla="*/ 116 h 159"/>
                <a:gd name="T30" fmla="*/ 122 w 159"/>
                <a:gd name="T31" fmla="*/ 1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" h="159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123" y="159"/>
                    <a:pt x="159" y="123"/>
                    <a:pt x="159" y="80"/>
                  </a:cubicBezTo>
                  <a:cubicBezTo>
                    <a:pt x="159" y="36"/>
                    <a:pt x="123" y="0"/>
                    <a:pt x="80" y="0"/>
                  </a:cubicBezTo>
                  <a:close/>
                  <a:moveTo>
                    <a:pt x="122" y="116"/>
                  </a:moveTo>
                  <a:cubicBezTo>
                    <a:pt x="122" y="119"/>
                    <a:pt x="119" y="122"/>
                    <a:pt x="116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0" y="122"/>
                    <a:pt x="37" y="119"/>
                    <a:pt x="37" y="116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39"/>
                    <a:pt x="40" y="36"/>
                    <a:pt x="4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9" y="36"/>
                    <a:pt x="122" y="39"/>
                    <a:pt x="122" y="42"/>
                  </a:cubicBezTo>
                  <a:lnTo>
                    <a:pt x="122" y="116"/>
                  </a:lnTo>
                  <a:close/>
                  <a:moveTo>
                    <a:pt x="122" y="116"/>
                  </a:moveTo>
                  <a:cubicBezTo>
                    <a:pt x="122" y="116"/>
                    <a:pt x="122" y="116"/>
                    <a:pt x="122" y="1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7"/>
            <p:cNvSpPr>
              <a:spLocks noEditPoints="1"/>
            </p:cNvSpPr>
            <p:nvPr/>
          </p:nvSpPr>
          <p:spPr bwMode="auto">
            <a:xfrm>
              <a:off x="5140325" y="3321051"/>
              <a:ext cx="55563" cy="49213"/>
            </a:xfrm>
            <a:custGeom>
              <a:avLst/>
              <a:gdLst>
                <a:gd name="T0" fmla="*/ 7 w 15"/>
                <a:gd name="T1" fmla="*/ 0 h 13"/>
                <a:gd name="T2" fmla="*/ 0 w 15"/>
                <a:gd name="T3" fmla="*/ 6 h 13"/>
                <a:gd name="T4" fmla="*/ 7 w 15"/>
                <a:gd name="T5" fmla="*/ 13 h 13"/>
                <a:gd name="T6" fmla="*/ 7 w 15"/>
                <a:gd name="T7" fmla="*/ 13 h 13"/>
                <a:gd name="T8" fmla="*/ 15 w 15"/>
                <a:gd name="T9" fmla="*/ 6 h 13"/>
                <a:gd name="T10" fmla="*/ 7 w 15"/>
                <a:gd name="T11" fmla="*/ 0 h 13"/>
                <a:gd name="T12" fmla="*/ 7 w 15"/>
                <a:gd name="T13" fmla="*/ 0 h 13"/>
                <a:gd name="T14" fmla="*/ 7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2" y="13"/>
                    <a:pt x="15" y="10"/>
                    <a:pt x="15" y="6"/>
                  </a:cubicBezTo>
                  <a:cubicBezTo>
                    <a:pt x="14" y="3"/>
                    <a:pt x="12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Freeform 18"/>
          <p:cNvSpPr>
            <a:spLocks noEditPoints="1"/>
          </p:cNvSpPr>
          <p:nvPr/>
        </p:nvSpPr>
        <p:spPr bwMode="auto">
          <a:xfrm>
            <a:off x="6671250" y="3489669"/>
            <a:ext cx="750809" cy="756832"/>
          </a:xfrm>
          <a:custGeom>
            <a:avLst/>
            <a:gdLst>
              <a:gd name="T0" fmla="*/ 110 w 158"/>
              <a:gd name="T1" fmla="*/ 6 h 157"/>
              <a:gd name="T2" fmla="*/ 152 w 158"/>
              <a:gd name="T3" fmla="*/ 48 h 157"/>
              <a:gd name="T4" fmla="*/ 152 w 158"/>
              <a:gd name="T5" fmla="*/ 109 h 157"/>
              <a:gd name="T6" fmla="*/ 110 w 158"/>
              <a:gd name="T7" fmla="*/ 151 h 157"/>
              <a:gd name="T8" fmla="*/ 68 w 158"/>
              <a:gd name="T9" fmla="*/ 157 h 157"/>
              <a:gd name="T10" fmla="*/ 61 w 158"/>
              <a:gd name="T11" fmla="*/ 146 h 157"/>
              <a:gd name="T12" fmla="*/ 66 w 158"/>
              <a:gd name="T13" fmla="*/ 133 h 157"/>
              <a:gd name="T14" fmla="*/ 70 w 158"/>
              <a:gd name="T15" fmla="*/ 116 h 157"/>
              <a:gd name="T16" fmla="*/ 90 w 158"/>
              <a:gd name="T17" fmla="*/ 125 h 157"/>
              <a:gd name="T18" fmla="*/ 120 w 158"/>
              <a:gd name="T19" fmla="*/ 110 h 157"/>
              <a:gd name="T20" fmla="*/ 132 w 158"/>
              <a:gd name="T21" fmla="*/ 71 h 157"/>
              <a:gd name="T22" fmla="*/ 119 w 158"/>
              <a:gd name="T23" fmla="*/ 40 h 157"/>
              <a:gd name="T24" fmla="*/ 82 w 158"/>
              <a:gd name="T25" fmla="*/ 26 h 157"/>
              <a:gd name="T26" fmla="*/ 40 w 158"/>
              <a:gd name="T27" fmla="*/ 42 h 157"/>
              <a:gd name="T28" fmla="*/ 26 w 158"/>
              <a:gd name="T29" fmla="*/ 75 h 157"/>
              <a:gd name="T30" fmla="*/ 42 w 158"/>
              <a:gd name="T31" fmla="*/ 106 h 157"/>
              <a:gd name="T32" fmla="*/ 46 w 158"/>
              <a:gd name="T33" fmla="*/ 104 h 157"/>
              <a:gd name="T34" fmla="*/ 47 w 158"/>
              <a:gd name="T35" fmla="*/ 97 h 157"/>
              <a:gd name="T36" fmla="*/ 46 w 158"/>
              <a:gd name="T37" fmla="*/ 93 h 157"/>
              <a:gd name="T38" fmla="*/ 41 w 158"/>
              <a:gd name="T39" fmla="*/ 77 h 157"/>
              <a:gd name="T40" fmla="*/ 52 w 158"/>
              <a:gd name="T41" fmla="*/ 51 h 157"/>
              <a:gd name="T42" fmla="*/ 80 w 158"/>
              <a:gd name="T43" fmla="*/ 40 h 157"/>
              <a:gd name="T44" fmla="*/ 104 w 158"/>
              <a:gd name="T45" fmla="*/ 48 h 157"/>
              <a:gd name="T46" fmla="*/ 113 w 158"/>
              <a:gd name="T47" fmla="*/ 70 h 157"/>
              <a:gd name="T48" fmla="*/ 106 w 158"/>
              <a:gd name="T49" fmla="*/ 99 h 157"/>
              <a:gd name="T50" fmla="*/ 88 w 158"/>
              <a:gd name="T51" fmla="*/ 112 h 157"/>
              <a:gd name="T52" fmla="*/ 78 w 158"/>
              <a:gd name="T53" fmla="*/ 107 h 157"/>
              <a:gd name="T54" fmla="*/ 75 w 158"/>
              <a:gd name="T55" fmla="*/ 97 h 157"/>
              <a:gd name="T56" fmla="*/ 80 w 158"/>
              <a:gd name="T57" fmla="*/ 82 h 157"/>
              <a:gd name="T58" fmla="*/ 82 w 158"/>
              <a:gd name="T59" fmla="*/ 69 h 157"/>
              <a:gd name="T60" fmla="*/ 72 w 158"/>
              <a:gd name="T61" fmla="*/ 57 h 157"/>
              <a:gd name="T62" fmla="*/ 61 w 158"/>
              <a:gd name="T63" fmla="*/ 63 h 157"/>
              <a:gd name="T64" fmla="*/ 56 w 158"/>
              <a:gd name="T65" fmla="*/ 77 h 157"/>
              <a:gd name="T66" fmla="*/ 58 w 158"/>
              <a:gd name="T67" fmla="*/ 86 h 157"/>
              <a:gd name="T68" fmla="*/ 54 w 158"/>
              <a:gd name="T69" fmla="*/ 112 h 157"/>
              <a:gd name="T70" fmla="*/ 49 w 158"/>
              <a:gd name="T71" fmla="*/ 133 h 157"/>
              <a:gd name="T72" fmla="*/ 47 w 158"/>
              <a:gd name="T73" fmla="*/ 151 h 157"/>
              <a:gd name="T74" fmla="*/ 13 w 158"/>
              <a:gd name="T75" fmla="*/ 122 h 157"/>
              <a:gd name="T76" fmla="*/ 0 w 158"/>
              <a:gd name="T77" fmla="*/ 79 h 157"/>
              <a:gd name="T78" fmla="*/ 23 w 158"/>
              <a:gd name="T79" fmla="*/ 23 h 157"/>
              <a:gd name="T80" fmla="*/ 79 w 158"/>
              <a:gd name="T81" fmla="*/ 0 h 157"/>
              <a:gd name="T82" fmla="*/ 79 w 158"/>
              <a:gd name="T8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8" h="157">
                <a:moveTo>
                  <a:pt x="79" y="0"/>
                </a:move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8" y="16"/>
                  <a:pt x="135" y="23"/>
                </a:cubicBezTo>
                <a:cubicBezTo>
                  <a:pt x="142" y="30"/>
                  <a:pt x="148" y="38"/>
                  <a:pt x="152" y="48"/>
                </a:cubicBezTo>
                <a:cubicBezTo>
                  <a:pt x="156" y="57"/>
                  <a:pt x="158" y="68"/>
                  <a:pt x="158" y="79"/>
                </a:cubicBezTo>
                <a:cubicBezTo>
                  <a:pt x="158" y="89"/>
                  <a:pt x="156" y="100"/>
                  <a:pt x="152" y="109"/>
                </a:cubicBezTo>
                <a:cubicBezTo>
                  <a:pt x="148" y="119"/>
                  <a:pt x="142" y="127"/>
                  <a:pt x="135" y="134"/>
                </a:cubicBezTo>
                <a:cubicBezTo>
                  <a:pt x="128" y="141"/>
                  <a:pt x="120" y="147"/>
                  <a:pt x="110" y="151"/>
                </a:cubicBezTo>
                <a:cubicBezTo>
                  <a:pt x="100" y="155"/>
                  <a:pt x="90" y="157"/>
                  <a:pt x="79" y="157"/>
                </a:cubicBezTo>
                <a:cubicBezTo>
                  <a:pt x="75" y="157"/>
                  <a:pt x="71" y="157"/>
                  <a:pt x="68" y="157"/>
                </a:cubicBezTo>
                <a:cubicBezTo>
                  <a:pt x="64" y="156"/>
                  <a:pt x="60" y="155"/>
                  <a:pt x="57" y="154"/>
                </a:cubicBezTo>
                <a:cubicBezTo>
                  <a:pt x="58" y="152"/>
                  <a:pt x="60" y="149"/>
                  <a:pt x="61" y="146"/>
                </a:cubicBezTo>
                <a:cubicBezTo>
                  <a:pt x="63" y="143"/>
                  <a:pt x="64" y="140"/>
                  <a:pt x="65" y="137"/>
                </a:cubicBezTo>
                <a:cubicBezTo>
                  <a:pt x="65" y="137"/>
                  <a:pt x="65" y="135"/>
                  <a:pt x="66" y="133"/>
                </a:cubicBezTo>
                <a:cubicBezTo>
                  <a:pt x="66" y="132"/>
                  <a:pt x="67" y="129"/>
                  <a:pt x="67" y="127"/>
                </a:cubicBezTo>
                <a:cubicBezTo>
                  <a:pt x="68" y="124"/>
                  <a:pt x="69" y="120"/>
                  <a:pt x="70" y="116"/>
                </a:cubicBezTo>
                <a:cubicBezTo>
                  <a:pt x="72" y="118"/>
                  <a:pt x="74" y="121"/>
                  <a:pt x="78" y="122"/>
                </a:cubicBezTo>
                <a:cubicBezTo>
                  <a:pt x="81" y="124"/>
                  <a:pt x="85" y="125"/>
                  <a:pt x="90" y="125"/>
                </a:cubicBezTo>
                <a:cubicBezTo>
                  <a:pt x="96" y="125"/>
                  <a:pt x="102" y="124"/>
                  <a:pt x="107" y="121"/>
                </a:cubicBezTo>
                <a:cubicBezTo>
                  <a:pt x="112" y="119"/>
                  <a:pt x="117" y="115"/>
                  <a:pt x="120" y="110"/>
                </a:cubicBezTo>
                <a:cubicBezTo>
                  <a:pt x="124" y="105"/>
                  <a:pt x="127" y="99"/>
                  <a:pt x="129" y="93"/>
                </a:cubicBezTo>
                <a:cubicBezTo>
                  <a:pt x="131" y="86"/>
                  <a:pt x="132" y="79"/>
                  <a:pt x="132" y="71"/>
                </a:cubicBezTo>
                <a:cubicBezTo>
                  <a:pt x="132" y="66"/>
                  <a:pt x="131" y="60"/>
                  <a:pt x="129" y="54"/>
                </a:cubicBezTo>
                <a:cubicBezTo>
                  <a:pt x="126" y="49"/>
                  <a:pt x="123" y="44"/>
                  <a:pt x="119" y="40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7" y="27"/>
                  <a:pt x="90" y="26"/>
                  <a:pt x="82" y="26"/>
                </a:cubicBezTo>
                <a:cubicBezTo>
                  <a:pt x="73" y="26"/>
                  <a:pt x="65" y="28"/>
                  <a:pt x="58" y="31"/>
                </a:cubicBezTo>
                <a:cubicBezTo>
                  <a:pt x="50" y="34"/>
                  <a:pt x="45" y="38"/>
                  <a:pt x="40" y="42"/>
                </a:cubicBezTo>
                <a:cubicBezTo>
                  <a:pt x="35" y="47"/>
                  <a:pt x="32" y="52"/>
                  <a:pt x="29" y="58"/>
                </a:cubicBezTo>
                <a:cubicBezTo>
                  <a:pt x="27" y="64"/>
                  <a:pt x="26" y="70"/>
                  <a:pt x="26" y="75"/>
                </a:cubicBezTo>
                <a:cubicBezTo>
                  <a:pt x="26" y="82"/>
                  <a:pt x="27" y="88"/>
                  <a:pt x="30" y="94"/>
                </a:cubicBezTo>
                <a:cubicBezTo>
                  <a:pt x="32" y="99"/>
                  <a:pt x="36" y="103"/>
                  <a:pt x="42" y="106"/>
                </a:cubicBezTo>
                <a:cubicBezTo>
                  <a:pt x="43" y="106"/>
                  <a:pt x="44" y="106"/>
                  <a:pt x="44" y="106"/>
                </a:cubicBezTo>
                <a:cubicBezTo>
                  <a:pt x="45" y="105"/>
                  <a:pt x="46" y="105"/>
                  <a:pt x="46" y="104"/>
                </a:cubicBezTo>
                <a:cubicBezTo>
                  <a:pt x="46" y="103"/>
                  <a:pt x="46" y="102"/>
                  <a:pt x="47" y="100"/>
                </a:cubicBezTo>
                <a:cubicBezTo>
                  <a:pt x="47" y="99"/>
                  <a:pt x="47" y="98"/>
                  <a:pt x="47" y="97"/>
                </a:cubicBezTo>
                <a:cubicBezTo>
                  <a:pt x="48" y="96"/>
                  <a:pt x="48" y="95"/>
                  <a:pt x="48" y="95"/>
                </a:cubicBezTo>
                <a:cubicBezTo>
                  <a:pt x="48" y="94"/>
                  <a:pt x="47" y="94"/>
                  <a:pt x="46" y="93"/>
                </a:cubicBezTo>
                <a:cubicBezTo>
                  <a:pt x="45" y="91"/>
                  <a:pt x="44" y="89"/>
                  <a:pt x="43" y="86"/>
                </a:cubicBezTo>
                <a:cubicBezTo>
                  <a:pt x="42" y="84"/>
                  <a:pt x="41" y="81"/>
                  <a:pt x="41" y="77"/>
                </a:cubicBezTo>
                <a:cubicBezTo>
                  <a:pt x="41" y="72"/>
                  <a:pt x="42" y="68"/>
                  <a:pt x="44" y="63"/>
                </a:cubicBezTo>
                <a:cubicBezTo>
                  <a:pt x="46" y="58"/>
                  <a:pt x="48" y="54"/>
                  <a:pt x="52" y="51"/>
                </a:cubicBezTo>
                <a:cubicBezTo>
                  <a:pt x="55" y="47"/>
                  <a:pt x="59" y="45"/>
                  <a:pt x="64" y="43"/>
                </a:cubicBezTo>
                <a:cubicBezTo>
                  <a:pt x="69" y="41"/>
                  <a:pt x="74" y="40"/>
                  <a:pt x="80" y="40"/>
                </a:cubicBezTo>
                <a:cubicBezTo>
                  <a:pt x="85" y="40"/>
                  <a:pt x="90" y="40"/>
                  <a:pt x="94" y="42"/>
                </a:cubicBezTo>
                <a:cubicBezTo>
                  <a:pt x="98" y="43"/>
                  <a:pt x="102" y="46"/>
                  <a:pt x="104" y="48"/>
                </a:cubicBezTo>
                <a:cubicBezTo>
                  <a:pt x="107" y="51"/>
                  <a:pt x="109" y="54"/>
                  <a:pt x="111" y="58"/>
                </a:cubicBezTo>
                <a:cubicBezTo>
                  <a:pt x="112" y="61"/>
                  <a:pt x="113" y="65"/>
                  <a:pt x="113" y="70"/>
                </a:cubicBezTo>
                <a:cubicBezTo>
                  <a:pt x="113" y="75"/>
                  <a:pt x="112" y="81"/>
                  <a:pt x="111" y="86"/>
                </a:cubicBezTo>
                <a:cubicBezTo>
                  <a:pt x="110" y="91"/>
                  <a:pt x="108" y="96"/>
                  <a:pt x="106" y="99"/>
                </a:cubicBezTo>
                <a:cubicBezTo>
                  <a:pt x="104" y="103"/>
                  <a:pt x="101" y="106"/>
                  <a:pt x="98" y="108"/>
                </a:cubicBezTo>
                <a:cubicBezTo>
                  <a:pt x="95" y="111"/>
                  <a:pt x="92" y="112"/>
                  <a:pt x="88" y="112"/>
                </a:cubicBezTo>
                <a:cubicBezTo>
                  <a:pt x="86" y="112"/>
                  <a:pt x="84" y="111"/>
                  <a:pt x="82" y="111"/>
                </a:cubicBezTo>
                <a:cubicBezTo>
                  <a:pt x="80" y="110"/>
                  <a:pt x="79" y="109"/>
                  <a:pt x="78" y="107"/>
                </a:cubicBezTo>
                <a:cubicBezTo>
                  <a:pt x="77" y="106"/>
                  <a:pt x="76" y="104"/>
                  <a:pt x="75" y="102"/>
                </a:cubicBezTo>
                <a:cubicBezTo>
                  <a:pt x="75" y="101"/>
                  <a:pt x="75" y="99"/>
                  <a:pt x="75" y="97"/>
                </a:cubicBezTo>
                <a:cubicBezTo>
                  <a:pt x="76" y="94"/>
                  <a:pt x="77" y="92"/>
                  <a:pt x="77" y="89"/>
                </a:cubicBezTo>
                <a:cubicBezTo>
                  <a:pt x="78" y="86"/>
                  <a:pt x="79" y="84"/>
                  <a:pt x="80" y="82"/>
                </a:cubicBezTo>
                <a:cubicBezTo>
                  <a:pt x="81" y="79"/>
                  <a:pt x="81" y="77"/>
                  <a:pt x="82" y="75"/>
                </a:cubicBezTo>
                <a:cubicBezTo>
                  <a:pt x="82" y="72"/>
                  <a:pt x="82" y="70"/>
                  <a:pt x="82" y="69"/>
                </a:cubicBezTo>
                <a:cubicBezTo>
                  <a:pt x="82" y="65"/>
                  <a:pt x="82" y="63"/>
                  <a:pt x="80" y="60"/>
                </a:cubicBezTo>
                <a:cubicBezTo>
                  <a:pt x="78" y="58"/>
                  <a:pt x="75" y="57"/>
                  <a:pt x="72" y="57"/>
                </a:cubicBezTo>
                <a:cubicBezTo>
                  <a:pt x="70" y="57"/>
                  <a:pt x="68" y="57"/>
                  <a:pt x="66" y="58"/>
                </a:cubicBezTo>
                <a:cubicBezTo>
                  <a:pt x="64" y="59"/>
                  <a:pt x="62" y="61"/>
                  <a:pt x="61" y="63"/>
                </a:cubicBezTo>
                <a:cubicBezTo>
                  <a:pt x="60" y="64"/>
                  <a:pt x="58" y="67"/>
                  <a:pt x="58" y="69"/>
                </a:cubicBezTo>
                <a:cubicBezTo>
                  <a:pt x="57" y="72"/>
                  <a:pt x="56" y="74"/>
                  <a:pt x="56" y="77"/>
                </a:cubicBezTo>
                <a:cubicBezTo>
                  <a:pt x="56" y="79"/>
                  <a:pt x="57" y="80"/>
                  <a:pt x="57" y="82"/>
                </a:cubicBezTo>
                <a:cubicBezTo>
                  <a:pt x="57" y="83"/>
                  <a:pt x="57" y="84"/>
                  <a:pt x="58" y="86"/>
                </a:cubicBezTo>
                <a:cubicBezTo>
                  <a:pt x="58" y="87"/>
                  <a:pt x="58" y="88"/>
                  <a:pt x="59" y="90"/>
                </a:cubicBezTo>
                <a:cubicBezTo>
                  <a:pt x="57" y="99"/>
                  <a:pt x="55" y="106"/>
                  <a:pt x="54" y="112"/>
                </a:cubicBezTo>
                <a:cubicBezTo>
                  <a:pt x="53" y="117"/>
                  <a:pt x="51" y="122"/>
                  <a:pt x="51" y="125"/>
                </a:cubicBezTo>
                <a:cubicBezTo>
                  <a:pt x="50" y="129"/>
                  <a:pt x="49" y="131"/>
                  <a:pt x="49" y="133"/>
                </a:cubicBezTo>
                <a:cubicBezTo>
                  <a:pt x="48" y="136"/>
                  <a:pt x="48" y="139"/>
                  <a:pt x="48" y="142"/>
                </a:cubicBezTo>
                <a:cubicBezTo>
                  <a:pt x="47" y="145"/>
                  <a:pt x="47" y="148"/>
                  <a:pt x="47" y="151"/>
                </a:cubicBezTo>
                <a:cubicBezTo>
                  <a:pt x="41" y="148"/>
                  <a:pt x="34" y="144"/>
                  <a:pt x="28" y="139"/>
                </a:cubicBezTo>
                <a:cubicBezTo>
                  <a:pt x="23" y="134"/>
                  <a:pt x="18" y="128"/>
                  <a:pt x="13" y="122"/>
                </a:cubicBezTo>
                <a:cubicBezTo>
                  <a:pt x="9" y="116"/>
                  <a:pt x="6" y="109"/>
                  <a:pt x="4" y="102"/>
                </a:cubicBezTo>
                <a:cubicBezTo>
                  <a:pt x="1" y="94"/>
                  <a:pt x="0" y="87"/>
                  <a:pt x="0" y="79"/>
                </a:cubicBezTo>
                <a:cubicBezTo>
                  <a:pt x="0" y="68"/>
                  <a:pt x="2" y="57"/>
                  <a:pt x="6" y="48"/>
                </a:cubicBezTo>
                <a:cubicBezTo>
                  <a:pt x="11" y="38"/>
                  <a:pt x="16" y="30"/>
                  <a:pt x="23" y="23"/>
                </a:cubicBezTo>
                <a:cubicBezTo>
                  <a:pt x="30" y="16"/>
                  <a:pt x="39" y="10"/>
                  <a:pt x="48" y="6"/>
                </a:cubicBezTo>
                <a:cubicBezTo>
                  <a:pt x="58" y="2"/>
                  <a:pt x="68" y="0"/>
                  <a:pt x="79" y="0"/>
                </a:cubicBezTo>
                <a:close/>
                <a:moveTo>
                  <a:pt x="79" y="0"/>
                </a:moveTo>
                <a:cubicBezTo>
                  <a:pt x="79" y="0"/>
                  <a:pt x="79" y="0"/>
                  <a:pt x="79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 noEditPoints="1"/>
          </p:cNvSpPr>
          <p:nvPr/>
        </p:nvSpPr>
        <p:spPr bwMode="auto">
          <a:xfrm>
            <a:off x="6673257" y="2362200"/>
            <a:ext cx="746794" cy="756832"/>
          </a:xfrm>
          <a:custGeom>
            <a:avLst/>
            <a:gdLst>
              <a:gd name="T0" fmla="*/ 79 w 157"/>
              <a:gd name="T1" fmla="*/ 0 h 157"/>
              <a:gd name="T2" fmla="*/ 0 w 157"/>
              <a:gd name="T3" fmla="*/ 79 h 157"/>
              <a:gd name="T4" fmla="*/ 79 w 157"/>
              <a:gd name="T5" fmla="*/ 157 h 157"/>
              <a:gd name="T6" fmla="*/ 157 w 157"/>
              <a:gd name="T7" fmla="*/ 79 h 157"/>
              <a:gd name="T8" fmla="*/ 79 w 157"/>
              <a:gd name="T9" fmla="*/ 0 h 157"/>
              <a:gd name="T10" fmla="*/ 114 w 157"/>
              <a:gd name="T11" fmla="*/ 61 h 157"/>
              <a:gd name="T12" fmla="*/ 114 w 157"/>
              <a:gd name="T13" fmla="*/ 63 h 157"/>
              <a:gd name="T14" fmla="*/ 62 w 157"/>
              <a:gd name="T15" fmla="*/ 114 h 157"/>
              <a:gd name="T16" fmla="*/ 35 w 157"/>
              <a:gd name="T17" fmla="*/ 106 h 157"/>
              <a:gd name="T18" fmla="*/ 39 w 157"/>
              <a:gd name="T19" fmla="*/ 107 h 157"/>
              <a:gd name="T20" fmla="*/ 61 w 157"/>
              <a:gd name="T21" fmla="*/ 99 h 157"/>
              <a:gd name="T22" fmla="*/ 45 w 157"/>
              <a:gd name="T23" fmla="*/ 86 h 157"/>
              <a:gd name="T24" fmla="*/ 48 w 157"/>
              <a:gd name="T25" fmla="*/ 87 h 157"/>
              <a:gd name="T26" fmla="*/ 53 w 157"/>
              <a:gd name="T27" fmla="*/ 86 h 157"/>
              <a:gd name="T28" fmla="*/ 38 w 157"/>
              <a:gd name="T29" fmla="*/ 68 h 157"/>
              <a:gd name="T30" fmla="*/ 38 w 157"/>
              <a:gd name="T31" fmla="*/ 68 h 157"/>
              <a:gd name="T32" fmla="*/ 46 w 157"/>
              <a:gd name="T33" fmla="*/ 70 h 157"/>
              <a:gd name="T34" fmla="*/ 38 w 157"/>
              <a:gd name="T35" fmla="*/ 55 h 157"/>
              <a:gd name="T36" fmla="*/ 41 w 157"/>
              <a:gd name="T37" fmla="*/ 46 h 157"/>
              <a:gd name="T38" fmla="*/ 78 w 157"/>
              <a:gd name="T39" fmla="*/ 65 h 157"/>
              <a:gd name="T40" fmla="*/ 78 w 157"/>
              <a:gd name="T41" fmla="*/ 61 h 157"/>
              <a:gd name="T42" fmla="*/ 96 w 157"/>
              <a:gd name="T43" fmla="*/ 43 h 157"/>
              <a:gd name="T44" fmla="*/ 109 w 157"/>
              <a:gd name="T45" fmla="*/ 49 h 157"/>
              <a:gd name="T46" fmla="*/ 120 w 157"/>
              <a:gd name="T47" fmla="*/ 44 h 157"/>
              <a:gd name="T48" fmla="*/ 112 w 157"/>
              <a:gd name="T49" fmla="*/ 54 h 157"/>
              <a:gd name="T50" fmla="*/ 123 w 157"/>
              <a:gd name="T51" fmla="*/ 51 h 157"/>
              <a:gd name="T52" fmla="*/ 114 w 157"/>
              <a:gd name="T53" fmla="*/ 61 h 157"/>
              <a:gd name="T54" fmla="*/ 114 w 157"/>
              <a:gd name="T55" fmla="*/ 61 h 157"/>
              <a:gd name="T56" fmla="*/ 114 w 157"/>
              <a:gd name="T57" fmla="*/ 61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7" h="157">
                <a:moveTo>
                  <a:pt x="79" y="0"/>
                </a:moveTo>
                <a:cubicBezTo>
                  <a:pt x="36" y="0"/>
                  <a:pt x="0" y="35"/>
                  <a:pt x="0" y="79"/>
                </a:cubicBezTo>
                <a:cubicBezTo>
                  <a:pt x="0" y="122"/>
                  <a:pt x="36" y="157"/>
                  <a:pt x="79" y="157"/>
                </a:cubicBezTo>
                <a:cubicBezTo>
                  <a:pt x="122" y="157"/>
                  <a:pt x="157" y="122"/>
                  <a:pt x="157" y="79"/>
                </a:cubicBezTo>
                <a:cubicBezTo>
                  <a:pt x="157" y="35"/>
                  <a:pt x="122" y="0"/>
                  <a:pt x="79" y="0"/>
                </a:cubicBezTo>
                <a:close/>
                <a:moveTo>
                  <a:pt x="114" y="61"/>
                </a:moveTo>
                <a:cubicBezTo>
                  <a:pt x="114" y="61"/>
                  <a:pt x="114" y="62"/>
                  <a:pt x="114" y="63"/>
                </a:cubicBezTo>
                <a:cubicBezTo>
                  <a:pt x="114" y="87"/>
                  <a:pt x="96" y="114"/>
                  <a:pt x="62" y="114"/>
                </a:cubicBezTo>
                <a:cubicBezTo>
                  <a:pt x="52" y="114"/>
                  <a:pt x="43" y="111"/>
                  <a:pt x="35" y="106"/>
                </a:cubicBezTo>
                <a:cubicBezTo>
                  <a:pt x="36" y="106"/>
                  <a:pt x="38" y="107"/>
                  <a:pt x="39" y="107"/>
                </a:cubicBezTo>
                <a:cubicBezTo>
                  <a:pt x="48" y="107"/>
                  <a:pt x="55" y="104"/>
                  <a:pt x="61" y="99"/>
                </a:cubicBezTo>
                <a:cubicBezTo>
                  <a:pt x="54" y="99"/>
                  <a:pt x="47" y="93"/>
                  <a:pt x="45" y="86"/>
                </a:cubicBezTo>
                <a:cubicBezTo>
                  <a:pt x="46" y="86"/>
                  <a:pt x="47" y="87"/>
                  <a:pt x="48" y="87"/>
                </a:cubicBezTo>
                <a:cubicBezTo>
                  <a:pt x="50" y="87"/>
                  <a:pt x="51" y="86"/>
                  <a:pt x="53" y="86"/>
                </a:cubicBezTo>
                <a:cubicBezTo>
                  <a:pt x="45" y="84"/>
                  <a:pt x="38" y="77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1" y="69"/>
                  <a:pt x="44" y="70"/>
                  <a:pt x="46" y="70"/>
                </a:cubicBezTo>
                <a:cubicBezTo>
                  <a:pt x="42" y="67"/>
                  <a:pt x="38" y="61"/>
                  <a:pt x="38" y="55"/>
                </a:cubicBezTo>
                <a:cubicBezTo>
                  <a:pt x="38" y="52"/>
                  <a:pt x="39" y="49"/>
                  <a:pt x="41" y="46"/>
                </a:cubicBezTo>
                <a:cubicBezTo>
                  <a:pt x="50" y="57"/>
                  <a:pt x="63" y="64"/>
                  <a:pt x="78" y="65"/>
                </a:cubicBezTo>
                <a:cubicBezTo>
                  <a:pt x="78" y="64"/>
                  <a:pt x="78" y="62"/>
                  <a:pt x="78" y="61"/>
                </a:cubicBezTo>
                <a:cubicBezTo>
                  <a:pt x="78" y="51"/>
                  <a:pt x="86" y="43"/>
                  <a:pt x="96" y="43"/>
                </a:cubicBezTo>
                <a:cubicBezTo>
                  <a:pt x="101" y="43"/>
                  <a:pt x="106" y="45"/>
                  <a:pt x="109" y="49"/>
                </a:cubicBezTo>
                <a:cubicBezTo>
                  <a:pt x="113" y="48"/>
                  <a:pt x="117" y="46"/>
                  <a:pt x="120" y="44"/>
                </a:cubicBezTo>
                <a:cubicBezTo>
                  <a:pt x="119" y="48"/>
                  <a:pt x="116" y="52"/>
                  <a:pt x="112" y="54"/>
                </a:cubicBezTo>
                <a:cubicBezTo>
                  <a:pt x="116" y="54"/>
                  <a:pt x="120" y="53"/>
                  <a:pt x="123" y="51"/>
                </a:cubicBezTo>
                <a:cubicBezTo>
                  <a:pt x="120" y="55"/>
                  <a:pt x="117" y="58"/>
                  <a:pt x="114" y="61"/>
                </a:cubicBezTo>
                <a:close/>
                <a:moveTo>
                  <a:pt x="114" y="61"/>
                </a:moveTo>
                <a:cubicBezTo>
                  <a:pt x="114" y="61"/>
                  <a:pt x="114" y="61"/>
                  <a:pt x="114" y="6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63257" y="2477061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63257" y="3598112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63257" y="4727589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727559" y="2463617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27559" y="3591086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27559" y="4725581"/>
            <a:ext cx="2585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</a:p>
        </p:txBody>
      </p:sp>
    </p:spTree>
    <p:extLst>
      <p:ext uri="{BB962C8B-B14F-4D97-AF65-F5344CB8AC3E}">
        <p14:creationId xmlns:p14="http://schemas.microsoft.com/office/powerpoint/2010/main" val="13704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8012" y="5493589"/>
            <a:ext cx="29775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8012" y="4970136"/>
            <a:ext cx="297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ADDRESS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75112" y="5493589"/>
            <a:ext cx="29775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5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5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  <a:endParaRPr lang="en-US" sz="15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75112" y="4970136"/>
            <a:ext cx="297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EMAIL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542212" y="4970136"/>
            <a:ext cx="297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SOCIAL MEDIA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0"/>
          <a:stretch/>
        </p:blipFill>
        <p:spPr>
          <a:xfrm>
            <a:off x="-1" y="1599966"/>
            <a:ext cx="12188826" cy="3072604"/>
          </a:xfrm>
          <a:prstGeom prst="rect">
            <a:avLst/>
          </a:prstGeom>
        </p:spPr>
      </p:pic>
      <p:sp>
        <p:nvSpPr>
          <p:cNvPr id="15" name="Freeform 5"/>
          <p:cNvSpPr>
            <a:spLocks noEditPoints="1"/>
          </p:cNvSpPr>
          <p:nvPr/>
        </p:nvSpPr>
        <p:spPr bwMode="auto">
          <a:xfrm>
            <a:off x="10316332" y="5626586"/>
            <a:ext cx="406862" cy="412229"/>
          </a:xfrm>
          <a:custGeom>
            <a:avLst/>
            <a:gdLst>
              <a:gd name="T0" fmla="*/ 80 w 160"/>
              <a:gd name="T1" fmla="*/ 0 h 160"/>
              <a:gd name="T2" fmla="*/ 0 w 160"/>
              <a:gd name="T3" fmla="*/ 80 h 160"/>
              <a:gd name="T4" fmla="*/ 80 w 160"/>
              <a:gd name="T5" fmla="*/ 160 h 160"/>
              <a:gd name="T6" fmla="*/ 160 w 160"/>
              <a:gd name="T7" fmla="*/ 80 h 160"/>
              <a:gd name="T8" fmla="*/ 80 w 160"/>
              <a:gd name="T9" fmla="*/ 0 h 160"/>
              <a:gd name="T10" fmla="*/ 101 w 160"/>
              <a:gd name="T11" fmla="*/ 80 h 160"/>
              <a:gd name="T12" fmla="*/ 88 w 160"/>
              <a:gd name="T13" fmla="*/ 80 h 160"/>
              <a:gd name="T14" fmla="*/ 88 w 160"/>
              <a:gd name="T15" fmla="*/ 128 h 160"/>
              <a:gd name="T16" fmla="*/ 70 w 160"/>
              <a:gd name="T17" fmla="*/ 128 h 160"/>
              <a:gd name="T18" fmla="*/ 70 w 160"/>
              <a:gd name="T19" fmla="*/ 80 h 160"/>
              <a:gd name="T20" fmla="*/ 58 w 160"/>
              <a:gd name="T21" fmla="*/ 80 h 160"/>
              <a:gd name="T22" fmla="*/ 58 w 160"/>
              <a:gd name="T23" fmla="*/ 63 h 160"/>
              <a:gd name="T24" fmla="*/ 70 w 160"/>
              <a:gd name="T25" fmla="*/ 63 h 160"/>
              <a:gd name="T26" fmla="*/ 70 w 160"/>
              <a:gd name="T27" fmla="*/ 54 h 160"/>
              <a:gd name="T28" fmla="*/ 89 w 160"/>
              <a:gd name="T29" fmla="*/ 32 h 160"/>
              <a:gd name="T30" fmla="*/ 102 w 160"/>
              <a:gd name="T31" fmla="*/ 32 h 160"/>
              <a:gd name="T32" fmla="*/ 102 w 160"/>
              <a:gd name="T33" fmla="*/ 49 h 160"/>
              <a:gd name="T34" fmla="*/ 94 w 160"/>
              <a:gd name="T35" fmla="*/ 49 h 160"/>
              <a:gd name="T36" fmla="*/ 88 w 160"/>
              <a:gd name="T37" fmla="*/ 55 h 160"/>
              <a:gd name="T38" fmla="*/ 88 w 160"/>
              <a:gd name="T39" fmla="*/ 63 h 160"/>
              <a:gd name="T40" fmla="*/ 102 w 160"/>
              <a:gd name="T41" fmla="*/ 63 h 160"/>
              <a:gd name="T42" fmla="*/ 101 w 160"/>
              <a:gd name="T43" fmla="*/ 80 h 160"/>
              <a:gd name="T44" fmla="*/ 101 w 160"/>
              <a:gd name="T45" fmla="*/ 80 h 160"/>
              <a:gd name="T46" fmla="*/ 101 w 160"/>
              <a:gd name="T47" fmla="*/ 8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60" h="160">
                <a:moveTo>
                  <a:pt x="80" y="0"/>
                </a:move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101" y="80"/>
                </a:moveTo>
                <a:cubicBezTo>
                  <a:pt x="88" y="80"/>
                  <a:pt x="88" y="80"/>
                  <a:pt x="88" y="80"/>
                </a:cubicBezTo>
                <a:cubicBezTo>
                  <a:pt x="88" y="128"/>
                  <a:pt x="88" y="128"/>
                  <a:pt x="88" y="128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80"/>
                  <a:pt x="70" y="80"/>
                  <a:pt x="70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63"/>
                  <a:pt x="58" y="63"/>
                  <a:pt x="58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0" y="54"/>
                  <a:pt x="70" y="54"/>
                  <a:pt x="70" y="54"/>
                </a:cubicBezTo>
                <a:cubicBezTo>
                  <a:pt x="70" y="40"/>
                  <a:pt x="73" y="32"/>
                  <a:pt x="89" y="32"/>
                </a:cubicBezTo>
                <a:cubicBezTo>
                  <a:pt x="102" y="32"/>
                  <a:pt x="102" y="32"/>
                  <a:pt x="102" y="32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94" y="49"/>
                  <a:pt x="94" y="49"/>
                  <a:pt x="94" y="49"/>
                </a:cubicBezTo>
                <a:cubicBezTo>
                  <a:pt x="88" y="49"/>
                  <a:pt x="88" y="51"/>
                  <a:pt x="88" y="55"/>
                </a:cubicBezTo>
                <a:cubicBezTo>
                  <a:pt x="88" y="63"/>
                  <a:pt x="88" y="63"/>
                  <a:pt x="88" y="63"/>
                </a:cubicBezTo>
                <a:cubicBezTo>
                  <a:pt x="102" y="63"/>
                  <a:pt x="102" y="63"/>
                  <a:pt x="102" y="63"/>
                </a:cubicBezTo>
                <a:lnTo>
                  <a:pt x="101" y="80"/>
                </a:lnTo>
                <a:close/>
                <a:moveTo>
                  <a:pt x="101" y="80"/>
                </a:moveTo>
                <a:cubicBezTo>
                  <a:pt x="101" y="80"/>
                  <a:pt x="101" y="80"/>
                  <a:pt x="101" y="80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220459" y="5627659"/>
            <a:ext cx="401494" cy="410082"/>
            <a:chOff x="3549650" y="3125788"/>
            <a:chExt cx="593725" cy="606425"/>
          </a:xfrm>
          <a:solidFill>
            <a:schemeClr val="accent2"/>
          </a:solidFill>
        </p:grpSpPr>
        <p:sp>
          <p:nvSpPr>
            <p:cNvPr id="17" name="Freeform 6"/>
            <p:cNvSpPr>
              <a:spLocks noEditPoints="1"/>
            </p:cNvSpPr>
            <p:nvPr/>
          </p:nvSpPr>
          <p:spPr bwMode="auto">
            <a:xfrm>
              <a:off x="3722688" y="3473451"/>
              <a:ext cx="109538" cy="79375"/>
            </a:xfrm>
            <a:custGeom>
              <a:avLst/>
              <a:gdLst>
                <a:gd name="T0" fmla="*/ 22 w 29"/>
                <a:gd name="T1" fmla="*/ 2 h 21"/>
                <a:gd name="T2" fmla="*/ 21 w 29"/>
                <a:gd name="T3" fmla="*/ 1 h 21"/>
                <a:gd name="T4" fmla="*/ 16 w 29"/>
                <a:gd name="T5" fmla="*/ 0 h 21"/>
                <a:gd name="T6" fmla="*/ 16 w 29"/>
                <a:gd name="T7" fmla="*/ 0 h 21"/>
                <a:gd name="T8" fmla="*/ 0 w 29"/>
                <a:gd name="T9" fmla="*/ 10 h 21"/>
                <a:gd name="T10" fmla="*/ 14 w 29"/>
                <a:gd name="T11" fmla="*/ 21 h 21"/>
                <a:gd name="T12" fmla="*/ 29 w 29"/>
                <a:gd name="T13" fmla="*/ 11 h 21"/>
                <a:gd name="T14" fmla="*/ 29 w 29"/>
                <a:gd name="T15" fmla="*/ 9 h 21"/>
                <a:gd name="T16" fmla="*/ 22 w 29"/>
                <a:gd name="T17" fmla="*/ 2 h 21"/>
                <a:gd name="T18" fmla="*/ 22 w 29"/>
                <a:gd name="T19" fmla="*/ 2 h 21"/>
                <a:gd name="T20" fmla="*/ 22 w 29"/>
                <a:gd name="T21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1">
                  <a:moveTo>
                    <a:pt x="22" y="2"/>
                  </a:move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5"/>
                    <a:pt x="0" y="10"/>
                  </a:cubicBezTo>
                  <a:cubicBezTo>
                    <a:pt x="0" y="16"/>
                    <a:pt x="6" y="21"/>
                    <a:pt x="14" y="21"/>
                  </a:cubicBezTo>
                  <a:cubicBezTo>
                    <a:pt x="24" y="21"/>
                    <a:pt x="29" y="18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6"/>
                    <a:pt x="26" y="4"/>
                    <a:pt x="22" y="2"/>
                  </a:cubicBezTo>
                  <a:close/>
                  <a:moveTo>
                    <a:pt x="22" y="2"/>
                  </a:moveTo>
                  <a:cubicBezTo>
                    <a:pt x="22" y="2"/>
                    <a:pt x="22" y="2"/>
                    <a:pt x="22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 noEditPoints="1"/>
            </p:cNvSpPr>
            <p:nvPr/>
          </p:nvSpPr>
          <p:spPr bwMode="auto">
            <a:xfrm>
              <a:off x="3741738" y="3305176"/>
              <a:ext cx="71438" cy="95250"/>
            </a:xfrm>
            <a:custGeom>
              <a:avLst/>
              <a:gdLst>
                <a:gd name="T0" fmla="*/ 12 w 19"/>
                <a:gd name="T1" fmla="*/ 25 h 25"/>
                <a:gd name="T2" fmla="*/ 12 w 19"/>
                <a:gd name="T3" fmla="*/ 25 h 25"/>
                <a:gd name="T4" fmla="*/ 16 w 19"/>
                <a:gd name="T5" fmla="*/ 22 h 25"/>
                <a:gd name="T6" fmla="*/ 19 w 19"/>
                <a:gd name="T7" fmla="*/ 13 h 25"/>
                <a:gd name="T8" fmla="*/ 8 w 19"/>
                <a:gd name="T9" fmla="*/ 0 h 25"/>
                <a:gd name="T10" fmla="*/ 7 w 19"/>
                <a:gd name="T11" fmla="*/ 0 h 25"/>
                <a:gd name="T12" fmla="*/ 3 w 19"/>
                <a:gd name="T13" fmla="*/ 2 h 25"/>
                <a:gd name="T14" fmla="*/ 0 w 19"/>
                <a:gd name="T15" fmla="*/ 11 h 25"/>
                <a:gd name="T16" fmla="*/ 12 w 19"/>
                <a:gd name="T17" fmla="*/ 25 h 25"/>
                <a:gd name="T18" fmla="*/ 12 w 19"/>
                <a:gd name="T19" fmla="*/ 25 h 25"/>
                <a:gd name="T20" fmla="*/ 12 w 19"/>
                <a:gd name="T2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5"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4" y="25"/>
                    <a:pt x="15" y="24"/>
                    <a:pt x="16" y="22"/>
                  </a:cubicBezTo>
                  <a:cubicBezTo>
                    <a:pt x="18" y="20"/>
                    <a:pt x="19" y="17"/>
                    <a:pt x="19" y="13"/>
                  </a:cubicBezTo>
                  <a:cubicBezTo>
                    <a:pt x="18" y="6"/>
                    <a:pt x="13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4" y="0"/>
                    <a:pt x="3" y="2"/>
                  </a:cubicBezTo>
                  <a:cubicBezTo>
                    <a:pt x="1" y="4"/>
                    <a:pt x="0" y="8"/>
                    <a:pt x="0" y="11"/>
                  </a:cubicBezTo>
                  <a:cubicBezTo>
                    <a:pt x="1" y="18"/>
                    <a:pt x="7" y="25"/>
                    <a:pt x="12" y="25"/>
                  </a:cubicBezTo>
                  <a:close/>
                  <a:moveTo>
                    <a:pt x="12" y="25"/>
                  </a:moveTo>
                  <a:cubicBezTo>
                    <a:pt x="12" y="25"/>
                    <a:pt x="12" y="25"/>
                    <a:pt x="12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/>
            <p:cNvSpPr>
              <a:spLocks noEditPoints="1"/>
            </p:cNvSpPr>
            <p:nvPr/>
          </p:nvSpPr>
          <p:spPr bwMode="auto">
            <a:xfrm>
              <a:off x="3549650" y="3125788"/>
              <a:ext cx="593725" cy="606425"/>
            </a:xfrm>
            <a:custGeom>
              <a:avLst/>
              <a:gdLst>
                <a:gd name="T0" fmla="*/ 79 w 158"/>
                <a:gd name="T1" fmla="*/ 0 h 159"/>
                <a:gd name="T2" fmla="*/ 0 w 158"/>
                <a:gd name="T3" fmla="*/ 80 h 159"/>
                <a:gd name="T4" fmla="*/ 79 w 158"/>
                <a:gd name="T5" fmla="*/ 159 h 159"/>
                <a:gd name="T6" fmla="*/ 158 w 158"/>
                <a:gd name="T7" fmla="*/ 80 h 159"/>
                <a:gd name="T8" fmla="*/ 79 w 158"/>
                <a:gd name="T9" fmla="*/ 0 h 159"/>
                <a:gd name="T10" fmla="*/ 70 w 158"/>
                <a:gd name="T11" fmla="*/ 118 h 159"/>
                <a:gd name="T12" fmla="*/ 60 w 158"/>
                <a:gd name="T13" fmla="*/ 120 h 159"/>
                <a:gd name="T14" fmla="*/ 49 w 158"/>
                <a:gd name="T15" fmla="*/ 118 h 159"/>
                <a:gd name="T16" fmla="*/ 36 w 158"/>
                <a:gd name="T17" fmla="*/ 109 h 159"/>
                <a:gd name="T18" fmla="*/ 34 w 158"/>
                <a:gd name="T19" fmla="*/ 104 h 159"/>
                <a:gd name="T20" fmla="*/ 36 w 158"/>
                <a:gd name="T21" fmla="*/ 98 h 159"/>
                <a:gd name="T22" fmla="*/ 59 w 158"/>
                <a:gd name="T23" fmla="*/ 85 h 159"/>
                <a:gd name="T24" fmla="*/ 60 w 158"/>
                <a:gd name="T25" fmla="*/ 85 h 159"/>
                <a:gd name="T26" fmla="*/ 58 w 158"/>
                <a:gd name="T27" fmla="*/ 80 h 159"/>
                <a:gd name="T28" fmla="*/ 59 w 158"/>
                <a:gd name="T29" fmla="*/ 78 h 159"/>
                <a:gd name="T30" fmla="*/ 39 w 158"/>
                <a:gd name="T31" fmla="*/ 59 h 159"/>
                <a:gd name="T32" fmla="*/ 54 w 158"/>
                <a:gd name="T33" fmla="*/ 41 h 159"/>
                <a:gd name="T34" fmla="*/ 62 w 158"/>
                <a:gd name="T35" fmla="*/ 40 h 159"/>
                <a:gd name="T36" fmla="*/ 85 w 158"/>
                <a:gd name="T37" fmla="*/ 40 h 159"/>
                <a:gd name="T38" fmla="*/ 87 w 158"/>
                <a:gd name="T39" fmla="*/ 41 h 159"/>
                <a:gd name="T40" fmla="*/ 86 w 158"/>
                <a:gd name="T41" fmla="*/ 43 h 159"/>
                <a:gd name="T42" fmla="*/ 81 w 158"/>
                <a:gd name="T43" fmla="*/ 47 h 159"/>
                <a:gd name="T44" fmla="*/ 80 w 158"/>
                <a:gd name="T45" fmla="*/ 47 h 159"/>
                <a:gd name="T46" fmla="*/ 78 w 158"/>
                <a:gd name="T47" fmla="*/ 47 h 159"/>
                <a:gd name="T48" fmla="*/ 82 w 158"/>
                <a:gd name="T49" fmla="*/ 59 h 159"/>
                <a:gd name="T50" fmla="*/ 75 w 158"/>
                <a:gd name="T51" fmla="*/ 73 h 159"/>
                <a:gd name="T52" fmla="*/ 71 w 158"/>
                <a:gd name="T53" fmla="*/ 78 h 159"/>
                <a:gd name="T54" fmla="*/ 76 w 158"/>
                <a:gd name="T55" fmla="*/ 84 h 159"/>
                <a:gd name="T56" fmla="*/ 85 w 158"/>
                <a:gd name="T57" fmla="*/ 101 h 159"/>
                <a:gd name="T58" fmla="*/ 70 w 158"/>
                <a:gd name="T59" fmla="*/ 118 h 159"/>
                <a:gd name="T60" fmla="*/ 123 w 158"/>
                <a:gd name="T61" fmla="*/ 78 h 159"/>
                <a:gd name="T62" fmla="*/ 121 w 158"/>
                <a:gd name="T63" fmla="*/ 80 h 159"/>
                <a:gd name="T64" fmla="*/ 108 w 158"/>
                <a:gd name="T65" fmla="*/ 80 h 159"/>
                <a:gd name="T66" fmla="*/ 108 w 158"/>
                <a:gd name="T67" fmla="*/ 93 h 159"/>
                <a:gd name="T68" fmla="*/ 106 w 158"/>
                <a:gd name="T69" fmla="*/ 95 h 159"/>
                <a:gd name="T70" fmla="*/ 102 w 158"/>
                <a:gd name="T71" fmla="*/ 95 h 159"/>
                <a:gd name="T72" fmla="*/ 100 w 158"/>
                <a:gd name="T73" fmla="*/ 93 h 159"/>
                <a:gd name="T74" fmla="*/ 100 w 158"/>
                <a:gd name="T75" fmla="*/ 80 h 159"/>
                <a:gd name="T76" fmla="*/ 87 w 158"/>
                <a:gd name="T77" fmla="*/ 80 h 159"/>
                <a:gd name="T78" fmla="*/ 85 w 158"/>
                <a:gd name="T79" fmla="*/ 78 h 159"/>
                <a:gd name="T80" fmla="*/ 85 w 158"/>
                <a:gd name="T81" fmla="*/ 74 h 159"/>
                <a:gd name="T82" fmla="*/ 87 w 158"/>
                <a:gd name="T83" fmla="*/ 72 h 159"/>
                <a:gd name="T84" fmla="*/ 100 w 158"/>
                <a:gd name="T85" fmla="*/ 72 h 159"/>
                <a:gd name="T86" fmla="*/ 100 w 158"/>
                <a:gd name="T87" fmla="*/ 59 h 159"/>
                <a:gd name="T88" fmla="*/ 102 w 158"/>
                <a:gd name="T89" fmla="*/ 57 h 159"/>
                <a:gd name="T90" fmla="*/ 106 w 158"/>
                <a:gd name="T91" fmla="*/ 57 h 159"/>
                <a:gd name="T92" fmla="*/ 108 w 158"/>
                <a:gd name="T93" fmla="*/ 59 h 159"/>
                <a:gd name="T94" fmla="*/ 108 w 158"/>
                <a:gd name="T95" fmla="*/ 72 h 159"/>
                <a:gd name="T96" fmla="*/ 121 w 158"/>
                <a:gd name="T97" fmla="*/ 72 h 159"/>
                <a:gd name="T98" fmla="*/ 123 w 158"/>
                <a:gd name="T99" fmla="*/ 74 h 159"/>
                <a:gd name="T100" fmla="*/ 123 w 158"/>
                <a:gd name="T101" fmla="*/ 78 h 159"/>
                <a:gd name="T102" fmla="*/ 123 w 158"/>
                <a:gd name="T103" fmla="*/ 78 h 159"/>
                <a:gd name="T104" fmla="*/ 123 w 158"/>
                <a:gd name="T105" fmla="*/ 7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59">
                  <a:moveTo>
                    <a:pt x="79" y="0"/>
                  </a:moveTo>
                  <a:cubicBezTo>
                    <a:pt x="35" y="0"/>
                    <a:pt x="0" y="36"/>
                    <a:pt x="0" y="80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8" y="123"/>
                    <a:pt x="158" y="80"/>
                  </a:cubicBezTo>
                  <a:cubicBezTo>
                    <a:pt x="158" y="36"/>
                    <a:pt x="123" y="0"/>
                    <a:pt x="79" y="0"/>
                  </a:cubicBezTo>
                  <a:close/>
                  <a:moveTo>
                    <a:pt x="70" y="118"/>
                  </a:moveTo>
                  <a:cubicBezTo>
                    <a:pt x="67" y="119"/>
                    <a:pt x="64" y="120"/>
                    <a:pt x="60" y="120"/>
                  </a:cubicBezTo>
                  <a:cubicBezTo>
                    <a:pt x="56" y="120"/>
                    <a:pt x="53" y="119"/>
                    <a:pt x="49" y="118"/>
                  </a:cubicBezTo>
                  <a:cubicBezTo>
                    <a:pt x="43" y="117"/>
                    <a:pt x="38" y="113"/>
                    <a:pt x="36" y="109"/>
                  </a:cubicBezTo>
                  <a:cubicBezTo>
                    <a:pt x="35" y="108"/>
                    <a:pt x="34" y="106"/>
                    <a:pt x="34" y="104"/>
                  </a:cubicBezTo>
                  <a:cubicBezTo>
                    <a:pt x="34" y="102"/>
                    <a:pt x="35" y="100"/>
                    <a:pt x="36" y="98"/>
                  </a:cubicBezTo>
                  <a:cubicBezTo>
                    <a:pt x="39" y="90"/>
                    <a:pt x="49" y="85"/>
                    <a:pt x="59" y="85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59" y="83"/>
                    <a:pt x="58" y="82"/>
                    <a:pt x="58" y="80"/>
                  </a:cubicBezTo>
                  <a:cubicBezTo>
                    <a:pt x="58" y="79"/>
                    <a:pt x="58" y="79"/>
                    <a:pt x="59" y="78"/>
                  </a:cubicBezTo>
                  <a:cubicBezTo>
                    <a:pt x="48" y="78"/>
                    <a:pt x="39" y="69"/>
                    <a:pt x="39" y="59"/>
                  </a:cubicBezTo>
                  <a:cubicBezTo>
                    <a:pt x="39" y="51"/>
                    <a:pt x="45" y="44"/>
                    <a:pt x="54" y="41"/>
                  </a:cubicBezTo>
                  <a:cubicBezTo>
                    <a:pt x="56" y="40"/>
                    <a:pt x="59" y="40"/>
                    <a:pt x="62" y="4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40"/>
                    <a:pt x="87" y="40"/>
                    <a:pt x="87" y="41"/>
                  </a:cubicBezTo>
                  <a:cubicBezTo>
                    <a:pt x="87" y="42"/>
                    <a:pt x="87" y="42"/>
                    <a:pt x="86" y="43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81" y="47"/>
                    <a:pt x="80" y="47"/>
                    <a:pt x="80" y="47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81" y="50"/>
                    <a:pt x="82" y="54"/>
                    <a:pt x="82" y="59"/>
                  </a:cubicBezTo>
                  <a:cubicBezTo>
                    <a:pt x="82" y="64"/>
                    <a:pt x="79" y="69"/>
                    <a:pt x="75" y="73"/>
                  </a:cubicBezTo>
                  <a:cubicBezTo>
                    <a:pt x="71" y="76"/>
                    <a:pt x="71" y="76"/>
                    <a:pt x="71" y="78"/>
                  </a:cubicBezTo>
                  <a:cubicBezTo>
                    <a:pt x="71" y="79"/>
                    <a:pt x="73" y="82"/>
                    <a:pt x="76" y="84"/>
                  </a:cubicBezTo>
                  <a:cubicBezTo>
                    <a:pt x="83" y="89"/>
                    <a:pt x="85" y="93"/>
                    <a:pt x="85" y="101"/>
                  </a:cubicBezTo>
                  <a:cubicBezTo>
                    <a:pt x="85" y="109"/>
                    <a:pt x="79" y="116"/>
                    <a:pt x="70" y="118"/>
                  </a:cubicBezTo>
                  <a:close/>
                  <a:moveTo>
                    <a:pt x="123" y="78"/>
                  </a:moveTo>
                  <a:cubicBezTo>
                    <a:pt x="123" y="79"/>
                    <a:pt x="122" y="80"/>
                    <a:pt x="121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4"/>
                    <a:pt x="107" y="95"/>
                    <a:pt x="106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1" y="95"/>
                    <a:pt x="100" y="94"/>
                    <a:pt x="100" y="93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6" y="80"/>
                    <a:pt x="85" y="79"/>
                    <a:pt x="85" y="78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3"/>
                    <a:pt x="86" y="72"/>
                    <a:pt x="87" y="72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8"/>
                    <a:pt x="101" y="57"/>
                    <a:pt x="102" y="57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7" y="57"/>
                    <a:pt x="108" y="58"/>
                    <a:pt x="108" y="59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2" y="72"/>
                    <a:pt x="123" y="73"/>
                    <a:pt x="123" y="74"/>
                  </a:cubicBezTo>
                  <a:lnTo>
                    <a:pt x="123" y="78"/>
                  </a:lnTo>
                  <a:close/>
                  <a:moveTo>
                    <a:pt x="123" y="78"/>
                  </a:moveTo>
                  <a:cubicBezTo>
                    <a:pt x="123" y="78"/>
                    <a:pt x="123" y="78"/>
                    <a:pt x="123" y="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744159" y="5627659"/>
            <a:ext cx="404715" cy="410082"/>
            <a:chOff x="4225925" y="3125788"/>
            <a:chExt cx="598488" cy="606425"/>
          </a:xfrm>
          <a:solidFill>
            <a:schemeClr val="accent3"/>
          </a:solidFill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464050" y="3370263"/>
              <a:ext cx="119063" cy="117475"/>
            </a:xfrm>
            <a:custGeom>
              <a:avLst/>
              <a:gdLst>
                <a:gd name="T0" fmla="*/ 16 w 32"/>
                <a:gd name="T1" fmla="*/ 31 h 31"/>
                <a:gd name="T2" fmla="*/ 32 w 32"/>
                <a:gd name="T3" fmla="*/ 16 h 31"/>
                <a:gd name="T4" fmla="*/ 29 w 32"/>
                <a:gd name="T5" fmla="*/ 6 h 31"/>
                <a:gd name="T6" fmla="*/ 16 w 32"/>
                <a:gd name="T7" fmla="*/ 0 h 31"/>
                <a:gd name="T8" fmla="*/ 3 w 32"/>
                <a:gd name="T9" fmla="*/ 6 h 31"/>
                <a:gd name="T10" fmla="*/ 0 w 32"/>
                <a:gd name="T11" fmla="*/ 16 h 31"/>
                <a:gd name="T12" fmla="*/ 16 w 32"/>
                <a:gd name="T13" fmla="*/ 31 h 31"/>
                <a:gd name="T14" fmla="*/ 16 w 32"/>
                <a:gd name="T15" fmla="*/ 31 h 31"/>
                <a:gd name="T16" fmla="*/ 16 w 32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1">
                  <a:moveTo>
                    <a:pt x="16" y="31"/>
                  </a:moveTo>
                  <a:cubicBezTo>
                    <a:pt x="25" y="31"/>
                    <a:pt x="32" y="24"/>
                    <a:pt x="32" y="16"/>
                  </a:cubicBezTo>
                  <a:cubicBezTo>
                    <a:pt x="32" y="12"/>
                    <a:pt x="31" y="9"/>
                    <a:pt x="29" y="6"/>
                  </a:cubicBezTo>
                  <a:cubicBezTo>
                    <a:pt x="26" y="2"/>
                    <a:pt x="21" y="0"/>
                    <a:pt x="16" y="0"/>
                  </a:cubicBezTo>
                  <a:cubicBezTo>
                    <a:pt x="11" y="0"/>
                    <a:pt x="6" y="2"/>
                    <a:pt x="3" y="6"/>
                  </a:cubicBezTo>
                  <a:cubicBezTo>
                    <a:pt x="1" y="9"/>
                    <a:pt x="0" y="12"/>
                    <a:pt x="0" y="16"/>
                  </a:cubicBezTo>
                  <a:cubicBezTo>
                    <a:pt x="0" y="24"/>
                    <a:pt x="7" y="31"/>
                    <a:pt x="16" y="31"/>
                  </a:cubicBezTo>
                  <a:close/>
                  <a:moveTo>
                    <a:pt x="16" y="31"/>
                  </a:moveTo>
                  <a:cubicBezTo>
                    <a:pt x="16" y="31"/>
                    <a:pt x="16" y="31"/>
                    <a:pt x="16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4594225" y="3297238"/>
              <a:ext cx="60325" cy="57150"/>
            </a:xfrm>
            <a:custGeom>
              <a:avLst/>
              <a:gdLst>
                <a:gd name="T0" fmla="*/ 38 w 38"/>
                <a:gd name="T1" fmla="*/ 36 h 36"/>
                <a:gd name="T2" fmla="*/ 38 w 38"/>
                <a:gd name="T3" fmla="*/ 0 h 36"/>
                <a:gd name="T4" fmla="*/ 34 w 38"/>
                <a:gd name="T5" fmla="*/ 0 h 36"/>
                <a:gd name="T6" fmla="*/ 0 w 38"/>
                <a:gd name="T7" fmla="*/ 0 h 36"/>
                <a:gd name="T8" fmla="*/ 3 w 38"/>
                <a:gd name="T9" fmla="*/ 36 h 36"/>
                <a:gd name="T10" fmla="*/ 38 w 38"/>
                <a:gd name="T11" fmla="*/ 36 h 36"/>
                <a:gd name="T12" fmla="*/ 38 w 38"/>
                <a:gd name="T13" fmla="*/ 36 h 36"/>
                <a:gd name="T14" fmla="*/ 38 w 3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6">
                  <a:moveTo>
                    <a:pt x="38" y="36"/>
                  </a:moveTo>
                  <a:lnTo>
                    <a:pt x="38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3" y="36"/>
                  </a:lnTo>
                  <a:lnTo>
                    <a:pt x="38" y="36"/>
                  </a:lnTo>
                  <a:close/>
                  <a:moveTo>
                    <a:pt x="38" y="36"/>
                  </a:moveTo>
                  <a:lnTo>
                    <a:pt x="3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594225" y="3297238"/>
              <a:ext cx="60325" cy="57150"/>
            </a:xfrm>
            <a:custGeom>
              <a:avLst/>
              <a:gdLst>
                <a:gd name="T0" fmla="*/ 38 w 38"/>
                <a:gd name="T1" fmla="*/ 36 h 36"/>
                <a:gd name="T2" fmla="*/ 38 w 38"/>
                <a:gd name="T3" fmla="*/ 0 h 36"/>
                <a:gd name="T4" fmla="*/ 34 w 38"/>
                <a:gd name="T5" fmla="*/ 0 h 36"/>
                <a:gd name="T6" fmla="*/ 0 w 38"/>
                <a:gd name="T7" fmla="*/ 0 h 36"/>
                <a:gd name="T8" fmla="*/ 3 w 38"/>
                <a:gd name="T9" fmla="*/ 36 h 36"/>
                <a:gd name="T10" fmla="*/ 38 w 38"/>
                <a:gd name="T11" fmla="*/ 36 h 36"/>
                <a:gd name="T12" fmla="*/ 38 w 38"/>
                <a:gd name="T13" fmla="*/ 36 h 36"/>
                <a:gd name="T14" fmla="*/ 38 w 38"/>
                <a:gd name="T1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6">
                  <a:moveTo>
                    <a:pt x="38" y="36"/>
                  </a:moveTo>
                  <a:lnTo>
                    <a:pt x="38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3" y="36"/>
                  </a:lnTo>
                  <a:lnTo>
                    <a:pt x="38" y="36"/>
                  </a:lnTo>
                  <a:moveTo>
                    <a:pt x="38" y="36"/>
                  </a:moveTo>
                  <a:lnTo>
                    <a:pt x="38" y="3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225925" y="3125788"/>
              <a:ext cx="598488" cy="606425"/>
            </a:xfrm>
            <a:custGeom>
              <a:avLst/>
              <a:gdLst>
                <a:gd name="T0" fmla="*/ 79 w 159"/>
                <a:gd name="T1" fmla="*/ 0 h 159"/>
                <a:gd name="T2" fmla="*/ 0 w 159"/>
                <a:gd name="T3" fmla="*/ 80 h 159"/>
                <a:gd name="T4" fmla="*/ 79 w 159"/>
                <a:gd name="T5" fmla="*/ 159 h 159"/>
                <a:gd name="T6" fmla="*/ 159 w 159"/>
                <a:gd name="T7" fmla="*/ 80 h 159"/>
                <a:gd name="T8" fmla="*/ 79 w 159"/>
                <a:gd name="T9" fmla="*/ 0 h 159"/>
                <a:gd name="T10" fmla="*/ 124 w 159"/>
                <a:gd name="T11" fmla="*/ 70 h 159"/>
                <a:gd name="T12" fmla="*/ 124 w 159"/>
                <a:gd name="T13" fmla="*/ 107 h 159"/>
                <a:gd name="T14" fmla="*/ 107 w 159"/>
                <a:gd name="T15" fmla="*/ 125 h 159"/>
                <a:gd name="T16" fmla="*/ 51 w 159"/>
                <a:gd name="T17" fmla="*/ 125 h 159"/>
                <a:gd name="T18" fmla="*/ 34 w 159"/>
                <a:gd name="T19" fmla="*/ 107 h 159"/>
                <a:gd name="T20" fmla="*/ 34 w 159"/>
                <a:gd name="T21" fmla="*/ 52 h 159"/>
                <a:gd name="T22" fmla="*/ 51 w 159"/>
                <a:gd name="T23" fmla="*/ 34 h 159"/>
                <a:gd name="T24" fmla="*/ 107 w 159"/>
                <a:gd name="T25" fmla="*/ 34 h 159"/>
                <a:gd name="T26" fmla="*/ 124 w 159"/>
                <a:gd name="T27" fmla="*/ 52 h 159"/>
                <a:gd name="T28" fmla="*/ 124 w 159"/>
                <a:gd name="T29" fmla="*/ 70 h 159"/>
                <a:gd name="T30" fmla="*/ 124 w 159"/>
                <a:gd name="T31" fmla="*/ 70 h 159"/>
                <a:gd name="T32" fmla="*/ 124 w 159"/>
                <a:gd name="T33" fmla="*/ 7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cubicBezTo>
                    <a:pt x="35" y="0"/>
                    <a:pt x="0" y="36"/>
                    <a:pt x="0" y="80"/>
                  </a:cubicBezTo>
                  <a:cubicBezTo>
                    <a:pt x="0" y="123"/>
                    <a:pt x="35" y="159"/>
                    <a:pt x="79" y="159"/>
                  </a:cubicBezTo>
                  <a:cubicBezTo>
                    <a:pt x="123" y="159"/>
                    <a:pt x="159" y="123"/>
                    <a:pt x="159" y="80"/>
                  </a:cubicBezTo>
                  <a:cubicBezTo>
                    <a:pt x="159" y="36"/>
                    <a:pt x="123" y="0"/>
                    <a:pt x="79" y="0"/>
                  </a:cubicBezTo>
                  <a:close/>
                  <a:moveTo>
                    <a:pt x="124" y="70"/>
                  </a:moveTo>
                  <a:cubicBezTo>
                    <a:pt x="124" y="107"/>
                    <a:pt x="124" y="107"/>
                    <a:pt x="124" y="107"/>
                  </a:cubicBezTo>
                  <a:cubicBezTo>
                    <a:pt x="124" y="117"/>
                    <a:pt x="116" y="125"/>
                    <a:pt x="107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42" y="125"/>
                    <a:pt x="34" y="117"/>
                    <a:pt x="34" y="107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2"/>
                    <a:pt x="42" y="34"/>
                    <a:pt x="51" y="34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16" y="34"/>
                    <a:pt x="124" y="42"/>
                    <a:pt x="124" y="52"/>
                  </a:cubicBezTo>
                  <a:lnTo>
                    <a:pt x="124" y="70"/>
                  </a:lnTo>
                  <a:close/>
                  <a:moveTo>
                    <a:pt x="124" y="70"/>
                  </a:moveTo>
                  <a:cubicBezTo>
                    <a:pt x="124" y="70"/>
                    <a:pt x="124" y="70"/>
                    <a:pt x="124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4387850" y="3392488"/>
              <a:ext cx="271463" cy="176213"/>
            </a:xfrm>
            <a:custGeom>
              <a:avLst/>
              <a:gdLst>
                <a:gd name="T0" fmla="*/ 61 w 72"/>
                <a:gd name="T1" fmla="*/ 10 h 46"/>
                <a:gd name="T2" fmla="*/ 36 w 72"/>
                <a:gd name="T3" fmla="*/ 34 h 46"/>
                <a:gd name="T4" fmla="*/ 11 w 72"/>
                <a:gd name="T5" fmla="*/ 10 h 46"/>
                <a:gd name="T6" fmla="*/ 13 w 72"/>
                <a:gd name="T7" fmla="*/ 0 h 46"/>
                <a:gd name="T8" fmla="*/ 0 w 72"/>
                <a:gd name="T9" fmla="*/ 0 h 46"/>
                <a:gd name="T10" fmla="*/ 0 w 72"/>
                <a:gd name="T11" fmla="*/ 37 h 46"/>
                <a:gd name="T12" fmla="*/ 8 w 72"/>
                <a:gd name="T13" fmla="*/ 46 h 46"/>
                <a:gd name="T14" fmla="*/ 64 w 72"/>
                <a:gd name="T15" fmla="*/ 46 h 46"/>
                <a:gd name="T16" fmla="*/ 72 w 72"/>
                <a:gd name="T17" fmla="*/ 37 h 46"/>
                <a:gd name="T18" fmla="*/ 72 w 72"/>
                <a:gd name="T19" fmla="*/ 0 h 46"/>
                <a:gd name="T20" fmla="*/ 59 w 72"/>
                <a:gd name="T21" fmla="*/ 0 h 46"/>
                <a:gd name="T22" fmla="*/ 61 w 72"/>
                <a:gd name="T23" fmla="*/ 10 h 46"/>
                <a:gd name="T24" fmla="*/ 61 w 72"/>
                <a:gd name="T25" fmla="*/ 10 h 46"/>
                <a:gd name="T26" fmla="*/ 61 w 72"/>
                <a:gd name="T27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46">
                  <a:moveTo>
                    <a:pt x="61" y="10"/>
                  </a:moveTo>
                  <a:cubicBezTo>
                    <a:pt x="61" y="23"/>
                    <a:pt x="50" y="34"/>
                    <a:pt x="36" y="34"/>
                  </a:cubicBezTo>
                  <a:cubicBezTo>
                    <a:pt x="22" y="34"/>
                    <a:pt x="11" y="23"/>
                    <a:pt x="11" y="10"/>
                  </a:cubicBezTo>
                  <a:cubicBezTo>
                    <a:pt x="11" y="6"/>
                    <a:pt x="12" y="3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4" y="46"/>
                    <a:pt x="8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9" y="46"/>
                    <a:pt x="72" y="42"/>
                    <a:pt x="72" y="3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0" y="3"/>
                    <a:pt x="61" y="6"/>
                    <a:pt x="61" y="10"/>
                  </a:cubicBezTo>
                  <a:close/>
                  <a:moveTo>
                    <a:pt x="61" y="10"/>
                  </a:moveTo>
                  <a:cubicBezTo>
                    <a:pt x="61" y="10"/>
                    <a:pt x="61" y="10"/>
                    <a:pt x="61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694612" y="5627659"/>
            <a:ext cx="403641" cy="410082"/>
            <a:chOff x="4956175" y="3125788"/>
            <a:chExt cx="596900" cy="606425"/>
          </a:xfrm>
          <a:solidFill>
            <a:schemeClr val="accent1"/>
          </a:solidFill>
        </p:grpSpPr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5218113" y="3384551"/>
              <a:ext cx="147638" cy="153988"/>
            </a:xfrm>
            <a:custGeom>
              <a:avLst/>
              <a:gdLst>
                <a:gd name="T0" fmla="*/ 24 w 39"/>
                <a:gd name="T1" fmla="*/ 0 h 40"/>
                <a:gd name="T2" fmla="*/ 13 w 39"/>
                <a:gd name="T3" fmla="*/ 7 h 40"/>
                <a:gd name="T4" fmla="*/ 13 w 39"/>
                <a:gd name="T5" fmla="*/ 1 h 40"/>
                <a:gd name="T6" fmla="*/ 0 w 39"/>
                <a:gd name="T7" fmla="*/ 1 h 40"/>
                <a:gd name="T8" fmla="*/ 0 w 39"/>
                <a:gd name="T9" fmla="*/ 40 h 40"/>
                <a:gd name="T10" fmla="*/ 13 w 39"/>
                <a:gd name="T11" fmla="*/ 40 h 40"/>
                <a:gd name="T12" fmla="*/ 13 w 39"/>
                <a:gd name="T13" fmla="*/ 18 h 40"/>
                <a:gd name="T14" fmla="*/ 13 w 39"/>
                <a:gd name="T15" fmla="*/ 15 h 40"/>
                <a:gd name="T16" fmla="*/ 20 w 39"/>
                <a:gd name="T17" fmla="*/ 10 h 40"/>
                <a:gd name="T18" fmla="*/ 26 w 39"/>
                <a:gd name="T19" fmla="*/ 19 h 40"/>
                <a:gd name="T20" fmla="*/ 26 w 39"/>
                <a:gd name="T21" fmla="*/ 40 h 40"/>
                <a:gd name="T22" fmla="*/ 39 w 39"/>
                <a:gd name="T23" fmla="*/ 40 h 40"/>
                <a:gd name="T24" fmla="*/ 39 w 39"/>
                <a:gd name="T25" fmla="*/ 18 h 40"/>
                <a:gd name="T26" fmla="*/ 24 w 39"/>
                <a:gd name="T27" fmla="*/ 0 h 40"/>
                <a:gd name="T28" fmla="*/ 13 w 39"/>
                <a:gd name="T29" fmla="*/ 7 h 40"/>
                <a:gd name="T30" fmla="*/ 13 w 39"/>
                <a:gd name="T31" fmla="*/ 7 h 40"/>
                <a:gd name="T32" fmla="*/ 13 w 39"/>
                <a:gd name="T33" fmla="*/ 7 h 40"/>
                <a:gd name="T34" fmla="*/ 13 w 39"/>
                <a:gd name="T35" fmla="*/ 7 h 40"/>
                <a:gd name="T36" fmla="*/ 13 w 39"/>
                <a:gd name="T3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40">
                  <a:moveTo>
                    <a:pt x="24" y="0"/>
                  </a:moveTo>
                  <a:cubicBezTo>
                    <a:pt x="17" y="0"/>
                    <a:pt x="14" y="4"/>
                    <a:pt x="13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5"/>
                    <a:pt x="0" y="40"/>
                    <a:pt x="0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6"/>
                    <a:pt x="13" y="15"/>
                  </a:cubicBezTo>
                  <a:cubicBezTo>
                    <a:pt x="14" y="13"/>
                    <a:pt x="16" y="10"/>
                    <a:pt x="20" y="10"/>
                  </a:cubicBezTo>
                  <a:cubicBezTo>
                    <a:pt x="24" y="10"/>
                    <a:pt x="26" y="14"/>
                    <a:pt x="26" y="1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6"/>
                    <a:pt x="33" y="0"/>
                    <a:pt x="24" y="0"/>
                  </a:cubicBezTo>
                  <a:close/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lose/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15"/>
            <p:cNvSpPr>
              <a:spLocks noChangeArrowheads="1"/>
            </p:cNvSpPr>
            <p:nvPr/>
          </p:nvSpPr>
          <p:spPr bwMode="auto">
            <a:xfrm>
              <a:off x="5143500" y="3389313"/>
              <a:ext cx="49213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4956175" y="3125788"/>
              <a:ext cx="596900" cy="606425"/>
            </a:xfrm>
            <a:custGeom>
              <a:avLst/>
              <a:gdLst>
                <a:gd name="T0" fmla="*/ 80 w 159"/>
                <a:gd name="T1" fmla="*/ 0 h 159"/>
                <a:gd name="T2" fmla="*/ 0 w 159"/>
                <a:gd name="T3" fmla="*/ 80 h 159"/>
                <a:gd name="T4" fmla="*/ 80 w 159"/>
                <a:gd name="T5" fmla="*/ 159 h 159"/>
                <a:gd name="T6" fmla="*/ 159 w 159"/>
                <a:gd name="T7" fmla="*/ 80 h 159"/>
                <a:gd name="T8" fmla="*/ 80 w 159"/>
                <a:gd name="T9" fmla="*/ 0 h 159"/>
                <a:gd name="T10" fmla="*/ 122 w 159"/>
                <a:gd name="T11" fmla="*/ 116 h 159"/>
                <a:gd name="T12" fmla="*/ 116 w 159"/>
                <a:gd name="T13" fmla="*/ 122 h 159"/>
                <a:gd name="T14" fmla="*/ 43 w 159"/>
                <a:gd name="T15" fmla="*/ 122 h 159"/>
                <a:gd name="T16" fmla="*/ 37 w 159"/>
                <a:gd name="T17" fmla="*/ 116 h 159"/>
                <a:gd name="T18" fmla="*/ 37 w 159"/>
                <a:gd name="T19" fmla="*/ 42 h 159"/>
                <a:gd name="T20" fmla="*/ 43 w 159"/>
                <a:gd name="T21" fmla="*/ 36 h 159"/>
                <a:gd name="T22" fmla="*/ 116 w 159"/>
                <a:gd name="T23" fmla="*/ 36 h 159"/>
                <a:gd name="T24" fmla="*/ 122 w 159"/>
                <a:gd name="T25" fmla="*/ 42 h 159"/>
                <a:gd name="T26" fmla="*/ 122 w 159"/>
                <a:gd name="T27" fmla="*/ 116 h 159"/>
                <a:gd name="T28" fmla="*/ 122 w 159"/>
                <a:gd name="T29" fmla="*/ 116 h 159"/>
                <a:gd name="T30" fmla="*/ 122 w 159"/>
                <a:gd name="T31" fmla="*/ 11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" h="159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3"/>
                    <a:pt x="36" y="159"/>
                    <a:pt x="80" y="159"/>
                  </a:cubicBezTo>
                  <a:cubicBezTo>
                    <a:pt x="123" y="159"/>
                    <a:pt x="159" y="123"/>
                    <a:pt x="159" y="80"/>
                  </a:cubicBezTo>
                  <a:cubicBezTo>
                    <a:pt x="159" y="36"/>
                    <a:pt x="123" y="0"/>
                    <a:pt x="80" y="0"/>
                  </a:cubicBezTo>
                  <a:close/>
                  <a:moveTo>
                    <a:pt x="122" y="116"/>
                  </a:moveTo>
                  <a:cubicBezTo>
                    <a:pt x="122" y="119"/>
                    <a:pt x="119" y="122"/>
                    <a:pt x="116" y="122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40" y="122"/>
                    <a:pt x="37" y="119"/>
                    <a:pt x="37" y="116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7" y="39"/>
                    <a:pt x="40" y="36"/>
                    <a:pt x="43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9" y="36"/>
                    <a:pt x="122" y="39"/>
                    <a:pt x="122" y="42"/>
                  </a:cubicBezTo>
                  <a:lnTo>
                    <a:pt x="122" y="116"/>
                  </a:lnTo>
                  <a:close/>
                  <a:moveTo>
                    <a:pt x="122" y="116"/>
                  </a:moveTo>
                  <a:cubicBezTo>
                    <a:pt x="122" y="116"/>
                    <a:pt x="122" y="116"/>
                    <a:pt x="122" y="1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 noEditPoints="1"/>
            </p:cNvSpPr>
            <p:nvPr/>
          </p:nvSpPr>
          <p:spPr bwMode="auto">
            <a:xfrm>
              <a:off x="5140325" y="3321051"/>
              <a:ext cx="55563" cy="49213"/>
            </a:xfrm>
            <a:custGeom>
              <a:avLst/>
              <a:gdLst>
                <a:gd name="T0" fmla="*/ 7 w 15"/>
                <a:gd name="T1" fmla="*/ 0 h 13"/>
                <a:gd name="T2" fmla="*/ 0 w 15"/>
                <a:gd name="T3" fmla="*/ 6 h 13"/>
                <a:gd name="T4" fmla="*/ 7 w 15"/>
                <a:gd name="T5" fmla="*/ 13 h 13"/>
                <a:gd name="T6" fmla="*/ 7 w 15"/>
                <a:gd name="T7" fmla="*/ 13 h 13"/>
                <a:gd name="T8" fmla="*/ 15 w 15"/>
                <a:gd name="T9" fmla="*/ 6 h 13"/>
                <a:gd name="T10" fmla="*/ 7 w 15"/>
                <a:gd name="T11" fmla="*/ 0 h 13"/>
                <a:gd name="T12" fmla="*/ 7 w 15"/>
                <a:gd name="T13" fmla="*/ 0 h 13"/>
                <a:gd name="T14" fmla="*/ 7 w 15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12" y="13"/>
                    <a:pt x="15" y="10"/>
                    <a:pt x="15" y="6"/>
                  </a:cubicBezTo>
                  <a:cubicBezTo>
                    <a:pt x="14" y="3"/>
                    <a:pt x="12" y="0"/>
                    <a:pt x="7" y="0"/>
                  </a:cubicBezTo>
                  <a:close/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8"/>
          <p:cNvSpPr>
            <a:spLocks noEditPoints="1"/>
          </p:cNvSpPr>
          <p:nvPr/>
        </p:nvSpPr>
        <p:spPr bwMode="auto">
          <a:xfrm>
            <a:off x="9792633" y="5630343"/>
            <a:ext cx="401494" cy="404715"/>
          </a:xfrm>
          <a:custGeom>
            <a:avLst/>
            <a:gdLst>
              <a:gd name="T0" fmla="*/ 110 w 158"/>
              <a:gd name="T1" fmla="*/ 6 h 157"/>
              <a:gd name="T2" fmla="*/ 152 w 158"/>
              <a:gd name="T3" fmla="*/ 48 h 157"/>
              <a:gd name="T4" fmla="*/ 152 w 158"/>
              <a:gd name="T5" fmla="*/ 109 h 157"/>
              <a:gd name="T6" fmla="*/ 110 w 158"/>
              <a:gd name="T7" fmla="*/ 151 h 157"/>
              <a:gd name="T8" fmla="*/ 68 w 158"/>
              <a:gd name="T9" fmla="*/ 157 h 157"/>
              <a:gd name="T10" fmla="*/ 61 w 158"/>
              <a:gd name="T11" fmla="*/ 146 h 157"/>
              <a:gd name="T12" fmla="*/ 66 w 158"/>
              <a:gd name="T13" fmla="*/ 133 h 157"/>
              <a:gd name="T14" fmla="*/ 70 w 158"/>
              <a:gd name="T15" fmla="*/ 116 h 157"/>
              <a:gd name="T16" fmla="*/ 90 w 158"/>
              <a:gd name="T17" fmla="*/ 125 h 157"/>
              <a:gd name="T18" fmla="*/ 120 w 158"/>
              <a:gd name="T19" fmla="*/ 110 h 157"/>
              <a:gd name="T20" fmla="*/ 132 w 158"/>
              <a:gd name="T21" fmla="*/ 71 h 157"/>
              <a:gd name="T22" fmla="*/ 119 w 158"/>
              <a:gd name="T23" fmla="*/ 40 h 157"/>
              <a:gd name="T24" fmla="*/ 82 w 158"/>
              <a:gd name="T25" fmla="*/ 26 h 157"/>
              <a:gd name="T26" fmla="*/ 40 w 158"/>
              <a:gd name="T27" fmla="*/ 42 h 157"/>
              <a:gd name="T28" fmla="*/ 26 w 158"/>
              <a:gd name="T29" fmla="*/ 75 h 157"/>
              <a:gd name="T30" fmla="*/ 42 w 158"/>
              <a:gd name="T31" fmla="*/ 106 h 157"/>
              <a:gd name="T32" fmla="*/ 46 w 158"/>
              <a:gd name="T33" fmla="*/ 104 h 157"/>
              <a:gd name="T34" fmla="*/ 47 w 158"/>
              <a:gd name="T35" fmla="*/ 97 h 157"/>
              <a:gd name="T36" fmla="*/ 46 w 158"/>
              <a:gd name="T37" fmla="*/ 93 h 157"/>
              <a:gd name="T38" fmla="*/ 41 w 158"/>
              <a:gd name="T39" fmla="*/ 77 h 157"/>
              <a:gd name="T40" fmla="*/ 52 w 158"/>
              <a:gd name="T41" fmla="*/ 51 h 157"/>
              <a:gd name="T42" fmla="*/ 80 w 158"/>
              <a:gd name="T43" fmla="*/ 40 h 157"/>
              <a:gd name="T44" fmla="*/ 104 w 158"/>
              <a:gd name="T45" fmla="*/ 48 h 157"/>
              <a:gd name="T46" fmla="*/ 113 w 158"/>
              <a:gd name="T47" fmla="*/ 70 h 157"/>
              <a:gd name="T48" fmla="*/ 106 w 158"/>
              <a:gd name="T49" fmla="*/ 99 h 157"/>
              <a:gd name="T50" fmla="*/ 88 w 158"/>
              <a:gd name="T51" fmla="*/ 112 h 157"/>
              <a:gd name="T52" fmla="*/ 78 w 158"/>
              <a:gd name="T53" fmla="*/ 107 h 157"/>
              <a:gd name="T54" fmla="*/ 75 w 158"/>
              <a:gd name="T55" fmla="*/ 97 h 157"/>
              <a:gd name="T56" fmla="*/ 80 w 158"/>
              <a:gd name="T57" fmla="*/ 82 h 157"/>
              <a:gd name="T58" fmla="*/ 82 w 158"/>
              <a:gd name="T59" fmla="*/ 69 h 157"/>
              <a:gd name="T60" fmla="*/ 72 w 158"/>
              <a:gd name="T61" fmla="*/ 57 h 157"/>
              <a:gd name="T62" fmla="*/ 61 w 158"/>
              <a:gd name="T63" fmla="*/ 63 h 157"/>
              <a:gd name="T64" fmla="*/ 56 w 158"/>
              <a:gd name="T65" fmla="*/ 77 h 157"/>
              <a:gd name="T66" fmla="*/ 58 w 158"/>
              <a:gd name="T67" fmla="*/ 86 h 157"/>
              <a:gd name="T68" fmla="*/ 54 w 158"/>
              <a:gd name="T69" fmla="*/ 112 h 157"/>
              <a:gd name="T70" fmla="*/ 49 w 158"/>
              <a:gd name="T71" fmla="*/ 133 h 157"/>
              <a:gd name="T72" fmla="*/ 47 w 158"/>
              <a:gd name="T73" fmla="*/ 151 h 157"/>
              <a:gd name="T74" fmla="*/ 13 w 158"/>
              <a:gd name="T75" fmla="*/ 122 h 157"/>
              <a:gd name="T76" fmla="*/ 0 w 158"/>
              <a:gd name="T77" fmla="*/ 79 h 157"/>
              <a:gd name="T78" fmla="*/ 23 w 158"/>
              <a:gd name="T79" fmla="*/ 23 h 157"/>
              <a:gd name="T80" fmla="*/ 79 w 158"/>
              <a:gd name="T81" fmla="*/ 0 h 157"/>
              <a:gd name="T82" fmla="*/ 79 w 158"/>
              <a:gd name="T83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8" h="157">
                <a:moveTo>
                  <a:pt x="79" y="0"/>
                </a:moveTo>
                <a:cubicBezTo>
                  <a:pt x="90" y="0"/>
                  <a:pt x="100" y="2"/>
                  <a:pt x="110" y="6"/>
                </a:cubicBezTo>
                <a:cubicBezTo>
                  <a:pt x="120" y="10"/>
                  <a:pt x="128" y="16"/>
                  <a:pt x="135" y="23"/>
                </a:cubicBezTo>
                <a:cubicBezTo>
                  <a:pt x="142" y="30"/>
                  <a:pt x="148" y="38"/>
                  <a:pt x="152" y="48"/>
                </a:cubicBezTo>
                <a:cubicBezTo>
                  <a:pt x="156" y="57"/>
                  <a:pt x="158" y="68"/>
                  <a:pt x="158" y="79"/>
                </a:cubicBezTo>
                <a:cubicBezTo>
                  <a:pt x="158" y="89"/>
                  <a:pt x="156" y="100"/>
                  <a:pt x="152" y="109"/>
                </a:cubicBezTo>
                <a:cubicBezTo>
                  <a:pt x="148" y="119"/>
                  <a:pt x="142" y="127"/>
                  <a:pt x="135" y="134"/>
                </a:cubicBezTo>
                <a:cubicBezTo>
                  <a:pt x="128" y="141"/>
                  <a:pt x="120" y="147"/>
                  <a:pt x="110" y="151"/>
                </a:cubicBezTo>
                <a:cubicBezTo>
                  <a:pt x="100" y="155"/>
                  <a:pt x="90" y="157"/>
                  <a:pt x="79" y="157"/>
                </a:cubicBezTo>
                <a:cubicBezTo>
                  <a:pt x="75" y="157"/>
                  <a:pt x="71" y="157"/>
                  <a:pt x="68" y="157"/>
                </a:cubicBezTo>
                <a:cubicBezTo>
                  <a:pt x="64" y="156"/>
                  <a:pt x="60" y="155"/>
                  <a:pt x="57" y="154"/>
                </a:cubicBezTo>
                <a:cubicBezTo>
                  <a:pt x="58" y="152"/>
                  <a:pt x="60" y="149"/>
                  <a:pt x="61" y="146"/>
                </a:cubicBezTo>
                <a:cubicBezTo>
                  <a:pt x="63" y="143"/>
                  <a:pt x="64" y="140"/>
                  <a:pt x="65" y="137"/>
                </a:cubicBezTo>
                <a:cubicBezTo>
                  <a:pt x="65" y="137"/>
                  <a:pt x="65" y="135"/>
                  <a:pt x="66" y="133"/>
                </a:cubicBezTo>
                <a:cubicBezTo>
                  <a:pt x="66" y="132"/>
                  <a:pt x="67" y="129"/>
                  <a:pt x="67" y="127"/>
                </a:cubicBezTo>
                <a:cubicBezTo>
                  <a:pt x="68" y="124"/>
                  <a:pt x="69" y="120"/>
                  <a:pt x="70" y="116"/>
                </a:cubicBezTo>
                <a:cubicBezTo>
                  <a:pt x="72" y="118"/>
                  <a:pt x="74" y="121"/>
                  <a:pt x="78" y="122"/>
                </a:cubicBezTo>
                <a:cubicBezTo>
                  <a:pt x="81" y="124"/>
                  <a:pt x="85" y="125"/>
                  <a:pt x="90" y="125"/>
                </a:cubicBezTo>
                <a:cubicBezTo>
                  <a:pt x="96" y="125"/>
                  <a:pt x="102" y="124"/>
                  <a:pt x="107" y="121"/>
                </a:cubicBezTo>
                <a:cubicBezTo>
                  <a:pt x="112" y="119"/>
                  <a:pt x="117" y="115"/>
                  <a:pt x="120" y="110"/>
                </a:cubicBezTo>
                <a:cubicBezTo>
                  <a:pt x="124" y="105"/>
                  <a:pt x="127" y="99"/>
                  <a:pt x="129" y="93"/>
                </a:cubicBezTo>
                <a:cubicBezTo>
                  <a:pt x="131" y="86"/>
                  <a:pt x="132" y="79"/>
                  <a:pt x="132" y="71"/>
                </a:cubicBezTo>
                <a:cubicBezTo>
                  <a:pt x="132" y="66"/>
                  <a:pt x="131" y="60"/>
                  <a:pt x="129" y="54"/>
                </a:cubicBezTo>
                <a:cubicBezTo>
                  <a:pt x="126" y="49"/>
                  <a:pt x="123" y="44"/>
                  <a:pt x="119" y="40"/>
                </a:cubicBezTo>
                <a:cubicBezTo>
                  <a:pt x="114" y="36"/>
                  <a:pt x="109" y="32"/>
                  <a:pt x="103" y="30"/>
                </a:cubicBezTo>
                <a:cubicBezTo>
                  <a:pt x="97" y="27"/>
                  <a:pt x="90" y="26"/>
                  <a:pt x="82" y="26"/>
                </a:cubicBezTo>
                <a:cubicBezTo>
                  <a:pt x="73" y="26"/>
                  <a:pt x="65" y="28"/>
                  <a:pt x="58" y="31"/>
                </a:cubicBezTo>
                <a:cubicBezTo>
                  <a:pt x="50" y="34"/>
                  <a:pt x="45" y="38"/>
                  <a:pt x="40" y="42"/>
                </a:cubicBezTo>
                <a:cubicBezTo>
                  <a:pt x="35" y="47"/>
                  <a:pt x="32" y="52"/>
                  <a:pt x="29" y="58"/>
                </a:cubicBezTo>
                <a:cubicBezTo>
                  <a:pt x="27" y="64"/>
                  <a:pt x="26" y="70"/>
                  <a:pt x="26" y="75"/>
                </a:cubicBezTo>
                <a:cubicBezTo>
                  <a:pt x="26" y="82"/>
                  <a:pt x="27" y="88"/>
                  <a:pt x="30" y="94"/>
                </a:cubicBezTo>
                <a:cubicBezTo>
                  <a:pt x="32" y="99"/>
                  <a:pt x="36" y="103"/>
                  <a:pt x="42" y="106"/>
                </a:cubicBezTo>
                <a:cubicBezTo>
                  <a:pt x="43" y="106"/>
                  <a:pt x="44" y="106"/>
                  <a:pt x="44" y="106"/>
                </a:cubicBezTo>
                <a:cubicBezTo>
                  <a:pt x="45" y="105"/>
                  <a:pt x="46" y="105"/>
                  <a:pt x="46" y="104"/>
                </a:cubicBezTo>
                <a:cubicBezTo>
                  <a:pt x="46" y="103"/>
                  <a:pt x="46" y="102"/>
                  <a:pt x="47" y="100"/>
                </a:cubicBezTo>
                <a:cubicBezTo>
                  <a:pt x="47" y="99"/>
                  <a:pt x="47" y="98"/>
                  <a:pt x="47" y="97"/>
                </a:cubicBezTo>
                <a:cubicBezTo>
                  <a:pt x="48" y="96"/>
                  <a:pt x="48" y="95"/>
                  <a:pt x="48" y="95"/>
                </a:cubicBezTo>
                <a:cubicBezTo>
                  <a:pt x="48" y="94"/>
                  <a:pt x="47" y="94"/>
                  <a:pt x="46" y="93"/>
                </a:cubicBezTo>
                <a:cubicBezTo>
                  <a:pt x="45" y="91"/>
                  <a:pt x="44" y="89"/>
                  <a:pt x="43" y="86"/>
                </a:cubicBezTo>
                <a:cubicBezTo>
                  <a:pt x="42" y="84"/>
                  <a:pt x="41" y="81"/>
                  <a:pt x="41" y="77"/>
                </a:cubicBezTo>
                <a:cubicBezTo>
                  <a:pt x="41" y="72"/>
                  <a:pt x="42" y="68"/>
                  <a:pt x="44" y="63"/>
                </a:cubicBezTo>
                <a:cubicBezTo>
                  <a:pt x="46" y="58"/>
                  <a:pt x="48" y="54"/>
                  <a:pt x="52" y="51"/>
                </a:cubicBezTo>
                <a:cubicBezTo>
                  <a:pt x="55" y="47"/>
                  <a:pt x="59" y="45"/>
                  <a:pt x="64" y="43"/>
                </a:cubicBezTo>
                <a:cubicBezTo>
                  <a:pt x="69" y="41"/>
                  <a:pt x="74" y="40"/>
                  <a:pt x="80" y="40"/>
                </a:cubicBezTo>
                <a:cubicBezTo>
                  <a:pt x="85" y="40"/>
                  <a:pt x="90" y="40"/>
                  <a:pt x="94" y="42"/>
                </a:cubicBezTo>
                <a:cubicBezTo>
                  <a:pt x="98" y="43"/>
                  <a:pt x="102" y="46"/>
                  <a:pt x="104" y="48"/>
                </a:cubicBezTo>
                <a:cubicBezTo>
                  <a:pt x="107" y="51"/>
                  <a:pt x="109" y="54"/>
                  <a:pt x="111" y="58"/>
                </a:cubicBezTo>
                <a:cubicBezTo>
                  <a:pt x="112" y="61"/>
                  <a:pt x="113" y="65"/>
                  <a:pt x="113" y="70"/>
                </a:cubicBezTo>
                <a:cubicBezTo>
                  <a:pt x="113" y="75"/>
                  <a:pt x="112" y="81"/>
                  <a:pt x="111" y="86"/>
                </a:cubicBezTo>
                <a:cubicBezTo>
                  <a:pt x="110" y="91"/>
                  <a:pt x="108" y="96"/>
                  <a:pt x="106" y="99"/>
                </a:cubicBezTo>
                <a:cubicBezTo>
                  <a:pt x="104" y="103"/>
                  <a:pt x="101" y="106"/>
                  <a:pt x="98" y="108"/>
                </a:cubicBezTo>
                <a:cubicBezTo>
                  <a:pt x="95" y="111"/>
                  <a:pt x="92" y="112"/>
                  <a:pt x="88" y="112"/>
                </a:cubicBezTo>
                <a:cubicBezTo>
                  <a:pt x="86" y="112"/>
                  <a:pt x="84" y="111"/>
                  <a:pt x="82" y="111"/>
                </a:cubicBezTo>
                <a:cubicBezTo>
                  <a:pt x="80" y="110"/>
                  <a:pt x="79" y="109"/>
                  <a:pt x="78" y="107"/>
                </a:cubicBezTo>
                <a:cubicBezTo>
                  <a:pt x="77" y="106"/>
                  <a:pt x="76" y="104"/>
                  <a:pt x="75" y="102"/>
                </a:cubicBezTo>
                <a:cubicBezTo>
                  <a:pt x="75" y="101"/>
                  <a:pt x="75" y="99"/>
                  <a:pt x="75" y="97"/>
                </a:cubicBezTo>
                <a:cubicBezTo>
                  <a:pt x="76" y="94"/>
                  <a:pt x="77" y="92"/>
                  <a:pt x="77" y="89"/>
                </a:cubicBezTo>
                <a:cubicBezTo>
                  <a:pt x="78" y="86"/>
                  <a:pt x="79" y="84"/>
                  <a:pt x="80" y="82"/>
                </a:cubicBezTo>
                <a:cubicBezTo>
                  <a:pt x="81" y="79"/>
                  <a:pt x="81" y="77"/>
                  <a:pt x="82" y="75"/>
                </a:cubicBezTo>
                <a:cubicBezTo>
                  <a:pt x="82" y="72"/>
                  <a:pt x="82" y="70"/>
                  <a:pt x="82" y="69"/>
                </a:cubicBezTo>
                <a:cubicBezTo>
                  <a:pt x="82" y="65"/>
                  <a:pt x="82" y="63"/>
                  <a:pt x="80" y="60"/>
                </a:cubicBezTo>
                <a:cubicBezTo>
                  <a:pt x="78" y="58"/>
                  <a:pt x="75" y="57"/>
                  <a:pt x="72" y="57"/>
                </a:cubicBezTo>
                <a:cubicBezTo>
                  <a:pt x="70" y="57"/>
                  <a:pt x="68" y="57"/>
                  <a:pt x="66" y="58"/>
                </a:cubicBezTo>
                <a:cubicBezTo>
                  <a:pt x="64" y="59"/>
                  <a:pt x="62" y="61"/>
                  <a:pt x="61" y="63"/>
                </a:cubicBezTo>
                <a:cubicBezTo>
                  <a:pt x="60" y="64"/>
                  <a:pt x="58" y="67"/>
                  <a:pt x="58" y="69"/>
                </a:cubicBezTo>
                <a:cubicBezTo>
                  <a:pt x="57" y="72"/>
                  <a:pt x="56" y="74"/>
                  <a:pt x="56" y="77"/>
                </a:cubicBezTo>
                <a:cubicBezTo>
                  <a:pt x="56" y="79"/>
                  <a:pt x="57" y="80"/>
                  <a:pt x="57" y="82"/>
                </a:cubicBezTo>
                <a:cubicBezTo>
                  <a:pt x="57" y="83"/>
                  <a:pt x="57" y="84"/>
                  <a:pt x="58" y="86"/>
                </a:cubicBezTo>
                <a:cubicBezTo>
                  <a:pt x="58" y="87"/>
                  <a:pt x="58" y="88"/>
                  <a:pt x="59" y="90"/>
                </a:cubicBezTo>
                <a:cubicBezTo>
                  <a:pt x="57" y="99"/>
                  <a:pt x="55" y="106"/>
                  <a:pt x="54" y="112"/>
                </a:cubicBezTo>
                <a:cubicBezTo>
                  <a:pt x="53" y="117"/>
                  <a:pt x="51" y="122"/>
                  <a:pt x="51" y="125"/>
                </a:cubicBezTo>
                <a:cubicBezTo>
                  <a:pt x="50" y="129"/>
                  <a:pt x="49" y="131"/>
                  <a:pt x="49" y="133"/>
                </a:cubicBezTo>
                <a:cubicBezTo>
                  <a:pt x="48" y="136"/>
                  <a:pt x="48" y="139"/>
                  <a:pt x="48" y="142"/>
                </a:cubicBezTo>
                <a:cubicBezTo>
                  <a:pt x="47" y="145"/>
                  <a:pt x="47" y="148"/>
                  <a:pt x="47" y="151"/>
                </a:cubicBezTo>
                <a:cubicBezTo>
                  <a:pt x="41" y="148"/>
                  <a:pt x="34" y="144"/>
                  <a:pt x="28" y="139"/>
                </a:cubicBezTo>
                <a:cubicBezTo>
                  <a:pt x="23" y="134"/>
                  <a:pt x="18" y="128"/>
                  <a:pt x="13" y="122"/>
                </a:cubicBezTo>
                <a:cubicBezTo>
                  <a:pt x="9" y="116"/>
                  <a:pt x="6" y="109"/>
                  <a:pt x="4" y="102"/>
                </a:cubicBezTo>
                <a:cubicBezTo>
                  <a:pt x="1" y="94"/>
                  <a:pt x="0" y="87"/>
                  <a:pt x="0" y="79"/>
                </a:cubicBezTo>
                <a:cubicBezTo>
                  <a:pt x="0" y="68"/>
                  <a:pt x="2" y="57"/>
                  <a:pt x="6" y="48"/>
                </a:cubicBezTo>
                <a:cubicBezTo>
                  <a:pt x="11" y="38"/>
                  <a:pt x="16" y="30"/>
                  <a:pt x="23" y="23"/>
                </a:cubicBezTo>
                <a:cubicBezTo>
                  <a:pt x="30" y="16"/>
                  <a:pt x="39" y="10"/>
                  <a:pt x="48" y="6"/>
                </a:cubicBezTo>
                <a:cubicBezTo>
                  <a:pt x="58" y="2"/>
                  <a:pt x="68" y="0"/>
                  <a:pt x="79" y="0"/>
                </a:cubicBezTo>
                <a:close/>
                <a:moveTo>
                  <a:pt x="79" y="0"/>
                </a:moveTo>
                <a:cubicBezTo>
                  <a:pt x="79" y="0"/>
                  <a:pt x="79" y="0"/>
                  <a:pt x="79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0"/>
          <p:cNvSpPr>
            <a:spLocks noEditPoints="1"/>
          </p:cNvSpPr>
          <p:nvPr/>
        </p:nvSpPr>
        <p:spPr bwMode="auto">
          <a:xfrm>
            <a:off x="9271080" y="5630343"/>
            <a:ext cx="399347" cy="404715"/>
          </a:xfrm>
          <a:custGeom>
            <a:avLst/>
            <a:gdLst>
              <a:gd name="T0" fmla="*/ 79 w 157"/>
              <a:gd name="T1" fmla="*/ 0 h 157"/>
              <a:gd name="T2" fmla="*/ 0 w 157"/>
              <a:gd name="T3" fmla="*/ 79 h 157"/>
              <a:gd name="T4" fmla="*/ 79 w 157"/>
              <a:gd name="T5" fmla="*/ 157 h 157"/>
              <a:gd name="T6" fmla="*/ 157 w 157"/>
              <a:gd name="T7" fmla="*/ 79 h 157"/>
              <a:gd name="T8" fmla="*/ 79 w 157"/>
              <a:gd name="T9" fmla="*/ 0 h 157"/>
              <a:gd name="T10" fmla="*/ 114 w 157"/>
              <a:gd name="T11" fmla="*/ 61 h 157"/>
              <a:gd name="T12" fmla="*/ 114 w 157"/>
              <a:gd name="T13" fmla="*/ 63 h 157"/>
              <a:gd name="T14" fmla="*/ 62 w 157"/>
              <a:gd name="T15" fmla="*/ 114 h 157"/>
              <a:gd name="T16" fmla="*/ 35 w 157"/>
              <a:gd name="T17" fmla="*/ 106 h 157"/>
              <a:gd name="T18" fmla="*/ 39 w 157"/>
              <a:gd name="T19" fmla="*/ 107 h 157"/>
              <a:gd name="T20" fmla="*/ 61 w 157"/>
              <a:gd name="T21" fmla="*/ 99 h 157"/>
              <a:gd name="T22" fmla="*/ 45 w 157"/>
              <a:gd name="T23" fmla="*/ 86 h 157"/>
              <a:gd name="T24" fmla="*/ 48 w 157"/>
              <a:gd name="T25" fmla="*/ 87 h 157"/>
              <a:gd name="T26" fmla="*/ 53 w 157"/>
              <a:gd name="T27" fmla="*/ 86 h 157"/>
              <a:gd name="T28" fmla="*/ 38 w 157"/>
              <a:gd name="T29" fmla="*/ 68 h 157"/>
              <a:gd name="T30" fmla="*/ 38 w 157"/>
              <a:gd name="T31" fmla="*/ 68 h 157"/>
              <a:gd name="T32" fmla="*/ 46 w 157"/>
              <a:gd name="T33" fmla="*/ 70 h 157"/>
              <a:gd name="T34" fmla="*/ 38 w 157"/>
              <a:gd name="T35" fmla="*/ 55 h 157"/>
              <a:gd name="T36" fmla="*/ 41 w 157"/>
              <a:gd name="T37" fmla="*/ 46 h 157"/>
              <a:gd name="T38" fmla="*/ 78 w 157"/>
              <a:gd name="T39" fmla="*/ 65 h 157"/>
              <a:gd name="T40" fmla="*/ 78 w 157"/>
              <a:gd name="T41" fmla="*/ 61 h 157"/>
              <a:gd name="T42" fmla="*/ 96 w 157"/>
              <a:gd name="T43" fmla="*/ 43 h 157"/>
              <a:gd name="T44" fmla="*/ 109 w 157"/>
              <a:gd name="T45" fmla="*/ 49 h 157"/>
              <a:gd name="T46" fmla="*/ 120 w 157"/>
              <a:gd name="T47" fmla="*/ 44 h 157"/>
              <a:gd name="T48" fmla="*/ 112 w 157"/>
              <a:gd name="T49" fmla="*/ 54 h 157"/>
              <a:gd name="T50" fmla="*/ 123 w 157"/>
              <a:gd name="T51" fmla="*/ 51 h 157"/>
              <a:gd name="T52" fmla="*/ 114 w 157"/>
              <a:gd name="T53" fmla="*/ 61 h 157"/>
              <a:gd name="T54" fmla="*/ 114 w 157"/>
              <a:gd name="T55" fmla="*/ 61 h 157"/>
              <a:gd name="T56" fmla="*/ 114 w 157"/>
              <a:gd name="T57" fmla="*/ 61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7" h="157">
                <a:moveTo>
                  <a:pt x="79" y="0"/>
                </a:moveTo>
                <a:cubicBezTo>
                  <a:pt x="36" y="0"/>
                  <a:pt x="0" y="35"/>
                  <a:pt x="0" y="79"/>
                </a:cubicBezTo>
                <a:cubicBezTo>
                  <a:pt x="0" y="122"/>
                  <a:pt x="36" y="157"/>
                  <a:pt x="79" y="157"/>
                </a:cubicBezTo>
                <a:cubicBezTo>
                  <a:pt x="122" y="157"/>
                  <a:pt x="157" y="122"/>
                  <a:pt x="157" y="79"/>
                </a:cubicBezTo>
                <a:cubicBezTo>
                  <a:pt x="157" y="35"/>
                  <a:pt x="122" y="0"/>
                  <a:pt x="79" y="0"/>
                </a:cubicBezTo>
                <a:close/>
                <a:moveTo>
                  <a:pt x="114" y="61"/>
                </a:moveTo>
                <a:cubicBezTo>
                  <a:pt x="114" y="61"/>
                  <a:pt x="114" y="62"/>
                  <a:pt x="114" y="63"/>
                </a:cubicBezTo>
                <a:cubicBezTo>
                  <a:pt x="114" y="87"/>
                  <a:pt x="96" y="114"/>
                  <a:pt x="62" y="114"/>
                </a:cubicBezTo>
                <a:cubicBezTo>
                  <a:pt x="52" y="114"/>
                  <a:pt x="43" y="111"/>
                  <a:pt x="35" y="106"/>
                </a:cubicBezTo>
                <a:cubicBezTo>
                  <a:pt x="36" y="106"/>
                  <a:pt x="38" y="107"/>
                  <a:pt x="39" y="107"/>
                </a:cubicBezTo>
                <a:cubicBezTo>
                  <a:pt x="48" y="107"/>
                  <a:pt x="55" y="104"/>
                  <a:pt x="61" y="99"/>
                </a:cubicBezTo>
                <a:cubicBezTo>
                  <a:pt x="54" y="99"/>
                  <a:pt x="47" y="93"/>
                  <a:pt x="45" y="86"/>
                </a:cubicBezTo>
                <a:cubicBezTo>
                  <a:pt x="46" y="86"/>
                  <a:pt x="47" y="87"/>
                  <a:pt x="48" y="87"/>
                </a:cubicBezTo>
                <a:cubicBezTo>
                  <a:pt x="50" y="87"/>
                  <a:pt x="51" y="86"/>
                  <a:pt x="53" y="86"/>
                </a:cubicBezTo>
                <a:cubicBezTo>
                  <a:pt x="45" y="84"/>
                  <a:pt x="38" y="77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1" y="69"/>
                  <a:pt x="44" y="70"/>
                  <a:pt x="46" y="70"/>
                </a:cubicBezTo>
                <a:cubicBezTo>
                  <a:pt x="42" y="67"/>
                  <a:pt x="38" y="61"/>
                  <a:pt x="38" y="55"/>
                </a:cubicBezTo>
                <a:cubicBezTo>
                  <a:pt x="38" y="52"/>
                  <a:pt x="39" y="49"/>
                  <a:pt x="41" y="46"/>
                </a:cubicBezTo>
                <a:cubicBezTo>
                  <a:pt x="50" y="57"/>
                  <a:pt x="63" y="64"/>
                  <a:pt x="78" y="65"/>
                </a:cubicBezTo>
                <a:cubicBezTo>
                  <a:pt x="78" y="64"/>
                  <a:pt x="78" y="62"/>
                  <a:pt x="78" y="61"/>
                </a:cubicBezTo>
                <a:cubicBezTo>
                  <a:pt x="78" y="51"/>
                  <a:pt x="86" y="43"/>
                  <a:pt x="96" y="43"/>
                </a:cubicBezTo>
                <a:cubicBezTo>
                  <a:pt x="101" y="43"/>
                  <a:pt x="106" y="45"/>
                  <a:pt x="109" y="49"/>
                </a:cubicBezTo>
                <a:cubicBezTo>
                  <a:pt x="113" y="48"/>
                  <a:pt x="117" y="46"/>
                  <a:pt x="120" y="44"/>
                </a:cubicBezTo>
                <a:cubicBezTo>
                  <a:pt x="119" y="48"/>
                  <a:pt x="116" y="52"/>
                  <a:pt x="112" y="54"/>
                </a:cubicBezTo>
                <a:cubicBezTo>
                  <a:pt x="116" y="54"/>
                  <a:pt x="120" y="53"/>
                  <a:pt x="123" y="51"/>
                </a:cubicBezTo>
                <a:cubicBezTo>
                  <a:pt x="120" y="55"/>
                  <a:pt x="117" y="58"/>
                  <a:pt x="114" y="61"/>
                </a:cubicBezTo>
                <a:close/>
                <a:moveTo>
                  <a:pt x="114" y="61"/>
                </a:moveTo>
                <a:cubicBezTo>
                  <a:pt x="114" y="61"/>
                  <a:pt x="114" y="61"/>
                  <a:pt x="114" y="61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lowchart: Data 46"/>
          <p:cNvSpPr/>
          <p:nvPr/>
        </p:nvSpPr>
        <p:spPr>
          <a:xfrm>
            <a:off x="5332411" y="-20053"/>
            <a:ext cx="6856413" cy="6858000"/>
          </a:xfrm>
          <a:prstGeom prst="flowChartInputOutput">
            <a:avLst/>
          </a:prstGeom>
          <a:blipFill dpi="0" rotWithShape="1">
            <a:blip r:embed="rId2"/>
            <a:srcRect/>
            <a:tile tx="0" ty="0" sx="50000" sy="5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4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4"/>
          </p:nvPr>
        </p:nvSpPr>
        <p:spPr>
          <a:xfrm>
            <a:off x="608013" y="3367087"/>
            <a:ext cx="4876800" cy="26670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</a:t>
            </a:r>
            <a:endParaRPr lang="en-US" sz="1400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endParaRPr lang="en-US" sz="1400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1400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 This is a sample text. Insert your desired text here. </a:t>
            </a:r>
            <a:endParaRPr lang="en-U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8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Content Placeholder 45"/>
          <p:cNvSpPr>
            <a:spLocks noGrp="1"/>
          </p:cNvSpPr>
          <p:nvPr>
            <p:ph sz="quarter" idx="16"/>
          </p:nvPr>
        </p:nvSpPr>
        <p:spPr>
          <a:xfrm>
            <a:off x="6704012" y="3276600"/>
            <a:ext cx="4876800" cy="28194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</a:t>
            </a:r>
            <a:r>
              <a:rPr lang="en-US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sample text. Insert your desired text here. This is </a:t>
            </a:r>
            <a:r>
              <a:rPr lang="en-US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Insert your desired text here. </a:t>
            </a:r>
            <a:r>
              <a:rPr lang="en-US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endParaRPr lang="en-US" kern="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</a:t>
            </a:r>
            <a:r>
              <a:rPr lang="en-US" kern="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973360" y="1905000"/>
            <a:ext cx="1518138" cy="15181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348086" y="1905000"/>
            <a:ext cx="1518138" cy="15181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722812" y="1905000"/>
            <a:ext cx="1518138" cy="151813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357703" y="3657600"/>
            <a:ext cx="0" cy="11394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732429" y="3657600"/>
            <a:ext cx="0" cy="11394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107155" y="3657600"/>
            <a:ext cx="0" cy="11394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481881" y="3657600"/>
            <a:ext cx="0" cy="113948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5840" y="5035060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</a:p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50566" y="5035060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</a:p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25292" y="5035060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</a:p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00018" y="5035060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</a:p>
          <a:p>
            <a:pPr algn="ctr"/>
            <a:r>
              <a:rPr lang="en-US" sz="2000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Freeform 46"/>
          <p:cNvSpPr>
            <a:spLocks noEditPoints="1"/>
          </p:cNvSpPr>
          <p:nvPr/>
        </p:nvSpPr>
        <p:spPr bwMode="auto">
          <a:xfrm>
            <a:off x="5230226" y="2452380"/>
            <a:ext cx="503310" cy="452588"/>
          </a:xfrm>
          <a:custGeom>
            <a:avLst/>
            <a:gdLst>
              <a:gd name="T0" fmla="*/ 114 w 124"/>
              <a:gd name="T1" fmla="*/ 25 h 111"/>
              <a:gd name="T2" fmla="*/ 95 w 124"/>
              <a:gd name="T3" fmla="*/ 25 h 111"/>
              <a:gd name="T4" fmla="*/ 95 w 124"/>
              <a:gd name="T5" fmla="*/ 7 h 111"/>
              <a:gd name="T6" fmla="*/ 88 w 124"/>
              <a:gd name="T7" fmla="*/ 0 h 111"/>
              <a:gd name="T8" fmla="*/ 36 w 124"/>
              <a:gd name="T9" fmla="*/ 0 h 111"/>
              <a:gd name="T10" fmla="*/ 29 w 124"/>
              <a:gd name="T11" fmla="*/ 7 h 111"/>
              <a:gd name="T12" fmla="*/ 29 w 124"/>
              <a:gd name="T13" fmla="*/ 25 h 111"/>
              <a:gd name="T14" fmla="*/ 11 w 124"/>
              <a:gd name="T15" fmla="*/ 25 h 111"/>
              <a:gd name="T16" fmla="*/ 0 w 124"/>
              <a:gd name="T17" fmla="*/ 35 h 111"/>
              <a:gd name="T18" fmla="*/ 0 w 124"/>
              <a:gd name="T19" fmla="*/ 101 h 111"/>
              <a:gd name="T20" fmla="*/ 11 w 124"/>
              <a:gd name="T21" fmla="*/ 111 h 111"/>
              <a:gd name="T22" fmla="*/ 114 w 124"/>
              <a:gd name="T23" fmla="*/ 111 h 111"/>
              <a:gd name="T24" fmla="*/ 124 w 124"/>
              <a:gd name="T25" fmla="*/ 101 h 111"/>
              <a:gd name="T26" fmla="*/ 124 w 124"/>
              <a:gd name="T27" fmla="*/ 35 h 111"/>
              <a:gd name="T28" fmla="*/ 114 w 124"/>
              <a:gd name="T29" fmla="*/ 25 h 111"/>
              <a:gd name="T30" fmla="*/ 43 w 124"/>
              <a:gd name="T31" fmla="*/ 14 h 111"/>
              <a:gd name="T32" fmla="*/ 82 w 124"/>
              <a:gd name="T33" fmla="*/ 14 h 111"/>
              <a:gd name="T34" fmla="*/ 82 w 124"/>
              <a:gd name="T35" fmla="*/ 25 h 111"/>
              <a:gd name="T36" fmla="*/ 43 w 124"/>
              <a:gd name="T37" fmla="*/ 25 h 111"/>
              <a:gd name="T38" fmla="*/ 43 w 124"/>
              <a:gd name="T39" fmla="*/ 14 h 111"/>
              <a:gd name="T40" fmla="*/ 43 w 124"/>
              <a:gd name="T41" fmla="*/ 14 h 111"/>
              <a:gd name="T42" fmla="*/ 43 w 124"/>
              <a:gd name="T43" fmla="*/ 14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4" h="111">
                <a:moveTo>
                  <a:pt x="114" y="25"/>
                </a:moveTo>
                <a:cubicBezTo>
                  <a:pt x="95" y="25"/>
                  <a:pt x="95" y="25"/>
                  <a:pt x="95" y="25"/>
                </a:cubicBezTo>
                <a:cubicBezTo>
                  <a:pt x="95" y="7"/>
                  <a:pt x="95" y="7"/>
                  <a:pt x="95" y="7"/>
                </a:cubicBezTo>
                <a:cubicBezTo>
                  <a:pt x="95" y="3"/>
                  <a:pt x="92" y="0"/>
                  <a:pt x="8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0"/>
                  <a:pt x="29" y="3"/>
                  <a:pt x="29" y="7"/>
                </a:cubicBezTo>
                <a:cubicBezTo>
                  <a:pt x="29" y="25"/>
                  <a:pt x="29" y="25"/>
                  <a:pt x="29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5" y="25"/>
                  <a:pt x="0" y="29"/>
                  <a:pt x="0" y="35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7"/>
                  <a:pt x="5" y="111"/>
                  <a:pt x="11" y="111"/>
                </a:cubicBezTo>
                <a:cubicBezTo>
                  <a:pt x="114" y="111"/>
                  <a:pt x="114" y="111"/>
                  <a:pt x="114" y="111"/>
                </a:cubicBezTo>
                <a:cubicBezTo>
                  <a:pt x="119" y="111"/>
                  <a:pt x="124" y="107"/>
                  <a:pt x="124" y="101"/>
                </a:cubicBezTo>
                <a:cubicBezTo>
                  <a:pt x="124" y="35"/>
                  <a:pt x="124" y="35"/>
                  <a:pt x="124" y="35"/>
                </a:cubicBezTo>
                <a:cubicBezTo>
                  <a:pt x="124" y="29"/>
                  <a:pt x="119" y="25"/>
                  <a:pt x="114" y="25"/>
                </a:cubicBezTo>
                <a:close/>
                <a:moveTo>
                  <a:pt x="43" y="14"/>
                </a:moveTo>
                <a:cubicBezTo>
                  <a:pt x="82" y="14"/>
                  <a:pt x="82" y="14"/>
                  <a:pt x="82" y="14"/>
                </a:cubicBezTo>
                <a:cubicBezTo>
                  <a:pt x="82" y="25"/>
                  <a:pt x="82" y="25"/>
                  <a:pt x="82" y="25"/>
                </a:cubicBezTo>
                <a:cubicBezTo>
                  <a:pt x="43" y="25"/>
                  <a:pt x="43" y="25"/>
                  <a:pt x="43" y="25"/>
                </a:cubicBezTo>
                <a:lnTo>
                  <a:pt x="43" y="14"/>
                </a:lnTo>
                <a:close/>
                <a:moveTo>
                  <a:pt x="43" y="14"/>
                </a:moveTo>
                <a:cubicBezTo>
                  <a:pt x="43" y="14"/>
                  <a:pt x="43" y="14"/>
                  <a:pt x="43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5"/>
          <p:cNvSpPr>
            <a:spLocks noEditPoints="1"/>
          </p:cNvSpPr>
          <p:nvPr/>
        </p:nvSpPr>
        <p:spPr bwMode="auto">
          <a:xfrm>
            <a:off x="3811932" y="2369791"/>
            <a:ext cx="590446" cy="594348"/>
          </a:xfrm>
          <a:custGeom>
            <a:avLst/>
            <a:gdLst>
              <a:gd name="T0" fmla="*/ 140 w 146"/>
              <a:gd name="T1" fmla="*/ 62 h 146"/>
              <a:gd name="T2" fmla="*/ 129 w 146"/>
              <a:gd name="T3" fmla="*/ 34 h 146"/>
              <a:gd name="T4" fmla="*/ 118 w 146"/>
              <a:gd name="T5" fmla="*/ 16 h 146"/>
              <a:gd name="T6" fmla="*/ 95 w 146"/>
              <a:gd name="T7" fmla="*/ 21 h 146"/>
              <a:gd name="T8" fmla="*/ 81 w 146"/>
              <a:gd name="T9" fmla="*/ 1 h 146"/>
              <a:gd name="T10" fmla="*/ 61 w 146"/>
              <a:gd name="T11" fmla="*/ 5 h 146"/>
              <a:gd name="T12" fmla="*/ 33 w 146"/>
              <a:gd name="T13" fmla="*/ 16 h 146"/>
              <a:gd name="T14" fmla="*/ 16 w 146"/>
              <a:gd name="T15" fmla="*/ 28 h 146"/>
              <a:gd name="T16" fmla="*/ 20 w 146"/>
              <a:gd name="T17" fmla="*/ 51 h 146"/>
              <a:gd name="T18" fmla="*/ 0 w 146"/>
              <a:gd name="T19" fmla="*/ 65 h 146"/>
              <a:gd name="T20" fmla="*/ 5 w 146"/>
              <a:gd name="T21" fmla="*/ 85 h 146"/>
              <a:gd name="T22" fmla="*/ 16 w 146"/>
              <a:gd name="T23" fmla="*/ 113 h 146"/>
              <a:gd name="T24" fmla="*/ 27 w 146"/>
              <a:gd name="T25" fmla="*/ 130 h 146"/>
              <a:gd name="T26" fmla="*/ 51 w 146"/>
              <a:gd name="T27" fmla="*/ 126 h 146"/>
              <a:gd name="T28" fmla="*/ 64 w 146"/>
              <a:gd name="T29" fmla="*/ 146 h 146"/>
              <a:gd name="T30" fmla="*/ 81 w 146"/>
              <a:gd name="T31" fmla="*/ 146 h 146"/>
              <a:gd name="T32" fmla="*/ 94 w 146"/>
              <a:gd name="T33" fmla="*/ 126 h 146"/>
              <a:gd name="T34" fmla="*/ 118 w 146"/>
              <a:gd name="T35" fmla="*/ 131 h 146"/>
              <a:gd name="T36" fmla="*/ 129 w 146"/>
              <a:gd name="T37" fmla="*/ 113 h 146"/>
              <a:gd name="T38" fmla="*/ 140 w 146"/>
              <a:gd name="T39" fmla="*/ 85 h 146"/>
              <a:gd name="T40" fmla="*/ 145 w 146"/>
              <a:gd name="T41" fmla="*/ 82 h 146"/>
              <a:gd name="T42" fmla="*/ 73 w 146"/>
              <a:gd name="T43" fmla="*/ 115 h 146"/>
              <a:gd name="T44" fmla="*/ 73 w 146"/>
              <a:gd name="T45" fmla="*/ 31 h 146"/>
              <a:gd name="T46" fmla="*/ 109 w 146"/>
              <a:gd name="T47" fmla="*/ 95 h 146"/>
              <a:gd name="T48" fmla="*/ 92 w 146"/>
              <a:gd name="T49" fmla="*/ 66 h 146"/>
              <a:gd name="T50" fmla="*/ 67 w 146"/>
              <a:gd name="T51" fmla="*/ 41 h 146"/>
              <a:gd name="T52" fmla="*/ 58 w 146"/>
              <a:gd name="T53" fmla="*/ 44 h 146"/>
              <a:gd name="T54" fmla="*/ 71 w 146"/>
              <a:gd name="T55" fmla="*/ 59 h 146"/>
              <a:gd name="T56" fmla="*/ 71 w 146"/>
              <a:gd name="T57" fmla="*/ 60 h 146"/>
              <a:gd name="T58" fmla="*/ 69 w 146"/>
              <a:gd name="T59" fmla="*/ 69 h 146"/>
              <a:gd name="T60" fmla="*/ 60 w 146"/>
              <a:gd name="T61" fmla="*/ 71 h 146"/>
              <a:gd name="T62" fmla="*/ 60 w 146"/>
              <a:gd name="T63" fmla="*/ 71 h 146"/>
              <a:gd name="T64" fmla="*/ 58 w 146"/>
              <a:gd name="T65" fmla="*/ 70 h 146"/>
              <a:gd name="T66" fmla="*/ 44 w 146"/>
              <a:gd name="T67" fmla="*/ 57 h 146"/>
              <a:gd name="T68" fmla="*/ 48 w 146"/>
              <a:gd name="T69" fmla="*/ 85 h 146"/>
              <a:gd name="T70" fmla="*/ 77 w 146"/>
              <a:gd name="T71" fmla="*/ 90 h 146"/>
              <a:gd name="T72" fmla="*/ 73 w 146"/>
              <a:gd name="T73" fmla="*/ 115 h 146"/>
              <a:gd name="T74" fmla="*/ 73 w 146"/>
              <a:gd name="T75" fmla="*/ 11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6" h="146">
                <a:moveTo>
                  <a:pt x="145" y="65"/>
                </a:moveTo>
                <a:cubicBezTo>
                  <a:pt x="145" y="63"/>
                  <a:pt x="143" y="62"/>
                  <a:pt x="140" y="62"/>
                </a:cubicBezTo>
                <a:cubicBezTo>
                  <a:pt x="134" y="62"/>
                  <a:pt x="128" y="58"/>
                  <a:pt x="125" y="52"/>
                </a:cubicBezTo>
                <a:cubicBezTo>
                  <a:pt x="123" y="45"/>
                  <a:pt x="124" y="38"/>
                  <a:pt x="129" y="34"/>
                </a:cubicBezTo>
                <a:cubicBezTo>
                  <a:pt x="131" y="32"/>
                  <a:pt x="131" y="30"/>
                  <a:pt x="130" y="28"/>
                </a:cubicBezTo>
                <a:cubicBezTo>
                  <a:pt x="126" y="24"/>
                  <a:pt x="123" y="20"/>
                  <a:pt x="118" y="16"/>
                </a:cubicBezTo>
                <a:cubicBezTo>
                  <a:pt x="117" y="15"/>
                  <a:pt x="114" y="15"/>
                  <a:pt x="113" y="17"/>
                </a:cubicBezTo>
                <a:cubicBezTo>
                  <a:pt x="108" y="22"/>
                  <a:pt x="101" y="23"/>
                  <a:pt x="95" y="21"/>
                </a:cubicBezTo>
                <a:cubicBezTo>
                  <a:pt x="88" y="18"/>
                  <a:pt x="84" y="12"/>
                  <a:pt x="85" y="5"/>
                </a:cubicBezTo>
                <a:cubicBezTo>
                  <a:pt x="85" y="3"/>
                  <a:pt x="83" y="1"/>
                  <a:pt x="81" y="1"/>
                </a:cubicBezTo>
                <a:cubicBezTo>
                  <a:pt x="76" y="0"/>
                  <a:pt x="70" y="0"/>
                  <a:pt x="65" y="1"/>
                </a:cubicBezTo>
                <a:cubicBezTo>
                  <a:pt x="63" y="1"/>
                  <a:pt x="61" y="3"/>
                  <a:pt x="61" y="5"/>
                </a:cubicBezTo>
                <a:cubicBezTo>
                  <a:pt x="61" y="12"/>
                  <a:pt x="57" y="18"/>
                  <a:pt x="51" y="21"/>
                </a:cubicBezTo>
                <a:cubicBezTo>
                  <a:pt x="45" y="23"/>
                  <a:pt x="37" y="21"/>
                  <a:pt x="33" y="16"/>
                </a:cubicBezTo>
                <a:cubicBezTo>
                  <a:pt x="32" y="15"/>
                  <a:pt x="29" y="15"/>
                  <a:pt x="28" y="16"/>
                </a:cubicBezTo>
                <a:cubicBezTo>
                  <a:pt x="23" y="19"/>
                  <a:pt x="19" y="23"/>
                  <a:pt x="16" y="28"/>
                </a:cubicBezTo>
                <a:cubicBezTo>
                  <a:pt x="14" y="29"/>
                  <a:pt x="15" y="32"/>
                  <a:pt x="16" y="33"/>
                </a:cubicBezTo>
                <a:cubicBezTo>
                  <a:pt x="21" y="38"/>
                  <a:pt x="23" y="45"/>
                  <a:pt x="20" y="51"/>
                </a:cubicBezTo>
                <a:cubicBezTo>
                  <a:pt x="18" y="57"/>
                  <a:pt x="12" y="61"/>
                  <a:pt x="4" y="61"/>
                </a:cubicBezTo>
                <a:cubicBezTo>
                  <a:pt x="2" y="61"/>
                  <a:pt x="0" y="63"/>
                  <a:pt x="0" y="65"/>
                </a:cubicBezTo>
                <a:cubicBezTo>
                  <a:pt x="0" y="70"/>
                  <a:pt x="0" y="76"/>
                  <a:pt x="0" y="81"/>
                </a:cubicBezTo>
                <a:cubicBezTo>
                  <a:pt x="0" y="83"/>
                  <a:pt x="3" y="85"/>
                  <a:pt x="5" y="85"/>
                </a:cubicBezTo>
                <a:cubicBezTo>
                  <a:pt x="11" y="85"/>
                  <a:pt x="17" y="89"/>
                  <a:pt x="20" y="95"/>
                </a:cubicBezTo>
                <a:cubicBezTo>
                  <a:pt x="23" y="101"/>
                  <a:pt x="21" y="108"/>
                  <a:pt x="16" y="113"/>
                </a:cubicBezTo>
                <a:cubicBezTo>
                  <a:pt x="14" y="114"/>
                  <a:pt x="14" y="117"/>
                  <a:pt x="15" y="119"/>
                </a:cubicBezTo>
                <a:cubicBezTo>
                  <a:pt x="19" y="123"/>
                  <a:pt x="23" y="127"/>
                  <a:pt x="27" y="130"/>
                </a:cubicBezTo>
                <a:cubicBezTo>
                  <a:pt x="29" y="132"/>
                  <a:pt x="31" y="131"/>
                  <a:pt x="33" y="130"/>
                </a:cubicBezTo>
                <a:cubicBezTo>
                  <a:pt x="37" y="125"/>
                  <a:pt x="45" y="123"/>
                  <a:pt x="51" y="126"/>
                </a:cubicBezTo>
                <a:cubicBezTo>
                  <a:pt x="57" y="128"/>
                  <a:pt x="61" y="135"/>
                  <a:pt x="61" y="141"/>
                </a:cubicBezTo>
                <a:cubicBezTo>
                  <a:pt x="60" y="144"/>
                  <a:pt x="62" y="145"/>
                  <a:pt x="64" y="146"/>
                </a:cubicBezTo>
                <a:cubicBezTo>
                  <a:pt x="67" y="146"/>
                  <a:pt x="70" y="146"/>
                  <a:pt x="73" y="146"/>
                </a:cubicBezTo>
                <a:cubicBezTo>
                  <a:pt x="75" y="146"/>
                  <a:pt x="78" y="146"/>
                  <a:pt x="81" y="146"/>
                </a:cubicBezTo>
                <a:cubicBezTo>
                  <a:pt x="83" y="146"/>
                  <a:pt x="84" y="144"/>
                  <a:pt x="84" y="142"/>
                </a:cubicBezTo>
                <a:cubicBezTo>
                  <a:pt x="84" y="135"/>
                  <a:pt x="88" y="129"/>
                  <a:pt x="94" y="126"/>
                </a:cubicBezTo>
                <a:cubicBezTo>
                  <a:pt x="100" y="124"/>
                  <a:pt x="108" y="125"/>
                  <a:pt x="112" y="130"/>
                </a:cubicBezTo>
                <a:cubicBezTo>
                  <a:pt x="114" y="132"/>
                  <a:pt x="116" y="132"/>
                  <a:pt x="118" y="131"/>
                </a:cubicBezTo>
                <a:cubicBezTo>
                  <a:pt x="122" y="127"/>
                  <a:pt x="126" y="123"/>
                  <a:pt x="130" y="119"/>
                </a:cubicBezTo>
                <a:cubicBezTo>
                  <a:pt x="131" y="117"/>
                  <a:pt x="131" y="115"/>
                  <a:pt x="129" y="113"/>
                </a:cubicBezTo>
                <a:cubicBezTo>
                  <a:pt x="124" y="109"/>
                  <a:pt x="122" y="102"/>
                  <a:pt x="125" y="95"/>
                </a:cubicBezTo>
                <a:cubicBezTo>
                  <a:pt x="127" y="89"/>
                  <a:pt x="133" y="85"/>
                  <a:pt x="140" y="85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3" y="86"/>
                  <a:pt x="145" y="84"/>
                  <a:pt x="145" y="82"/>
                </a:cubicBezTo>
                <a:cubicBezTo>
                  <a:pt x="146" y="76"/>
                  <a:pt x="146" y="71"/>
                  <a:pt x="145" y="65"/>
                </a:cubicBezTo>
                <a:close/>
                <a:moveTo>
                  <a:pt x="73" y="115"/>
                </a:moveTo>
                <a:cubicBezTo>
                  <a:pt x="49" y="115"/>
                  <a:pt x="31" y="97"/>
                  <a:pt x="31" y="73"/>
                </a:cubicBezTo>
                <a:cubicBezTo>
                  <a:pt x="31" y="50"/>
                  <a:pt x="49" y="31"/>
                  <a:pt x="73" y="31"/>
                </a:cubicBezTo>
                <a:cubicBezTo>
                  <a:pt x="96" y="31"/>
                  <a:pt x="115" y="50"/>
                  <a:pt x="115" y="73"/>
                </a:cubicBezTo>
                <a:cubicBezTo>
                  <a:pt x="115" y="81"/>
                  <a:pt x="113" y="89"/>
                  <a:pt x="109" y="95"/>
                </a:cubicBezTo>
                <a:cubicBezTo>
                  <a:pt x="90" y="76"/>
                  <a:pt x="90" y="76"/>
                  <a:pt x="90" y="76"/>
                </a:cubicBezTo>
                <a:cubicBezTo>
                  <a:pt x="92" y="73"/>
                  <a:pt x="92" y="70"/>
                  <a:pt x="92" y="66"/>
                </a:cubicBezTo>
                <a:cubicBezTo>
                  <a:pt x="92" y="59"/>
                  <a:pt x="90" y="53"/>
                  <a:pt x="85" y="48"/>
                </a:cubicBezTo>
                <a:cubicBezTo>
                  <a:pt x="80" y="43"/>
                  <a:pt x="74" y="41"/>
                  <a:pt x="67" y="41"/>
                </a:cubicBezTo>
                <a:cubicBezTo>
                  <a:pt x="64" y="41"/>
                  <a:pt x="62" y="41"/>
                  <a:pt x="60" y="42"/>
                </a:cubicBezTo>
                <a:cubicBezTo>
                  <a:pt x="59" y="42"/>
                  <a:pt x="58" y="43"/>
                  <a:pt x="58" y="44"/>
                </a:cubicBezTo>
                <a:cubicBezTo>
                  <a:pt x="58" y="45"/>
                  <a:pt x="58" y="46"/>
                  <a:pt x="59" y="46"/>
                </a:cubicBezTo>
                <a:cubicBezTo>
                  <a:pt x="59" y="46"/>
                  <a:pt x="68" y="55"/>
                  <a:pt x="71" y="59"/>
                </a:cubicBezTo>
                <a:cubicBezTo>
                  <a:pt x="71" y="59"/>
                  <a:pt x="71" y="60"/>
                  <a:pt x="71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63"/>
                  <a:pt x="70" y="67"/>
                  <a:pt x="70" y="69"/>
                </a:cubicBezTo>
                <a:cubicBezTo>
                  <a:pt x="70" y="69"/>
                  <a:pt x="69" y="69"/>
                  <a:pt x="69" y="69"/>
                </a:cubicBezTo>
                <a:cubicBezTo>
                  <a:pt x="69" y="69"/>
                  <a:pt x="69" y="69"/>
                  <a:pt x="69" y="69"/>
                </a:cubicBezTo>
                <a:cubicBezTo>
                  <a:pt x="68" y="70"/>
                  <a:pt x="64" y="70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1"/>
                  <a:pt x="59" y="71"/>
                  <a:pt x="58" y="70"/>
                </a:cubicBezTo>
                <a:cubicBezTo>
                  <a:pt x="55" y="67"/>
                  <a:pt x="47" y="58"/>
                  <a:pt x="47" y="58"/>
                </a:cubicBezTo>
                <a:cubicBezTo>
                  <a:pt x="46" y="58"/>
                  <a:pt x="45" y="57"/>
                  <a:pt x="44" y="57"/>
                </a:cubicBezTo>
                <a:cubicBezTo>
                  <a:pt x="43" y="57"/>
                  <a:pt x="42" y="58"/>
                  <a:pt x="42" y="60"/>
                </a:cubicBezTo>
                <a:cubicBezTo>
                  <a:pt x="39" y="69"/>
                  <a:pt x="42" y="78"/>
                  <a:pt x="48" y="85"/>
                </a:cubicBezTo>
                <a:cubicBezTo>
                  <a:pt x="53" y="89"/>
                  <a:pt x="60" y="92"/>
                  <a:pt x="67" y="92"/>
                </a:cubicBezTo>
                <a:cubicBezTo>
                  <a:pt x="70" y="92"/>
                  <a:pt x="74" y="91"/>
                  <a:pt x="77" y="90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89" y="113"/>
                  <a:pt x="81" y="115"/>
                  <a:pt x="73" y="115"/>
                </a:cubicBezTo>
                <a:close/>
                <a:moveTo>
                  <a:pt x="73" y="115"/>
                </a:moveTo>
                <a:cubicBezTo>
                  <a:pt x="73" y="115"/>
                  <a:pt x="73" y="115"/>
                  <a:pt x="73" y="11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2394289" y="2368847"/>
            <a:ext cx="676280" cy="590444"/>
            <a:chOff x="6178550" y="2840038"/>
            <a:chExt cx="825500" cy="720725"/>
          </a:xfrm>
          <a:solidFill>
            <a:schemeClr val="bg1"/>
          </a:solidFill>
        </p:grpSpPr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657975" y="2840038"/>
              <a:ext cx="346075" cy="422275"/>
            </a:xfrm>
            <a:custGeom>
              <a:avLst/>
              <a:gdLst>
                <a:gd name="T0" fmla="*/ 69 w 70"/>
                <a:gd name="T1" fmla="*/ 0 h 85"/>
                <a:gd name="T2" fmla="*/ 68 w 70"/>
                <a:gd name="T3" fmla="*/ 0 h 85"/>
                <a:gd name="T4" fmla="*/ 48 w 70"/>
                <a:gd name="T5" fmla="*/ 5 h 85"/>
                <a:gd name="T6" fmla="*/ 28 w 70"/>
                <a:gd name="T7" fmla="*/ 0 h 85"/>
                <a:gd name="T8" fmla="*/ 27 w 70"/>
                <a:gd name="T9" fmla="*/ 0 h 85"/>
                <a:gd name="T10" fmla="*/ 7 w 70"/>
                <a:gd name="T11" fmla="*/ 5 h 85"/>
                <a:gd name="T12" fmla="*/ 7 w 70"/>
                <a:gd name="T13" fmla="*/ 5 h 85"/>
                <a:gd name="T14" fmla="*/ 0 w 70"/>
                <a:gd name="T15" fmla="*/ 5 h 85"/>
                <a:gd name="T16" fmla="*/ 1 w 70"/>
                <a:gd name="T17" fmla="*/ 6 h 85"/>
                <a:gd name="T18" fmla="*/ 10 w 70"/>
                <a:gd name="T19" fmla="*/ 33 h 85"/>
                <a:gd name="T20" fmla="*/ 4 w 70"/>
                <a:gd name="T21" fmla="*/ 62 h 85"/>
                <a:gd name="T22" fmla="*/ 27 w 70"/>
                <a:gd name="T23" fmla="*/ 85 h 85"/>
                <a:gd name="T24" fmla="*/ 27 w 70"/>
                <a:gd name="T25" fmla="*/ 85 h 85"/>
                <a:gd name="T26" fmla="*/ 28 w 70"/>
                <a:gd name="T27" fmla="*/ 85 h 85"/>
                <a:gd name="T28" fmla="*/ 51 w 70"/>
                <a:gd name="T29" fmla="*/ 61 h 85"/>
                <a:gd name="T30" fmla="*/ 63 w 70"/>
                <a:gd name="T31" fmla="*/ 34 h 85"/>
                <a:gd name="T32" fmla="*/ 70 w 70"/>
                <a:gd name="T33" fmla="*/ 2 h 85"/>
                <a:gd name="T34" fmla="*/ 69 w 70"/>
                <a:gd name="T35" fmla="*/ 0 h 85"/>
                <a:gd name="T36" fmla="*/ 56 w 70"/>
                <a:gd name="T37" fmla="*/ 32 h 85"/>
                <a:gd name="T38" fmla="*/ 44 w 70"/>
                <a:gd name="T39" fmla="*/ 57 h 85"/>
                <a:gd name="T40" fmla="*/ 34 w 70"/>
                <a:gd name="T41" fmla="*/ 70 h 85"/>
                <a:gd name="T42" fmla="*/ 34 w 70"/>
                <a:gd name="T43" fmla="*/ 11 h 85"/>
                <a:gd name="T44" fmla="*/ 48 w 70"/>
                <a:gd name="T45" fmla="*/ 13 h 85"/>
                <a:gd name="T46" fmla="*/ 61 w 70"/>
                <a:gd name="T47" fmla="*/ 12 h 85"/>
                <a:gd name="T48" fmla="*/ 56 w 70"/>
                <a:gd name="T49" fmla="*/ 32 h 85"/>
                <a:gd name="T50" fmla="*/ 56 w 70"/>
                <a:gd name="T51" fmla="*/ 32 h 85"/>
                <a:gd name="T52" fmla="*/ 56 w 70"/>
                <a:gd name="T53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85">
                  <a:moveTo>
                    <a:pt x="69" y="0"/>
                  </a:moveTo>
                  <a:cubicBezTo>
                    <a:pt x="69" y="0"/>
                    <a:pt x="68" y="0"/>
                    <a:pt x="68" y="0"/>
                  </a:cubicBezTo>
                  <a:cubicBezTo>
                    <a:pt x="61" y="4"/>
                    <a:pt x="55" y="5"/>
                    <a:pt x="48" y="5"/>
                  </a:cubicBezTo>
                  <a:cubicBezTo>
                    <a:pt x="36" y="5"/>
                    <a:pt x="28" y="1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1"/>
                    <a:pt x="19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3" y="5"/>
                    <a:pt x="0" y="5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7" y="12"/>
                    <a:pt x="10" y="21"/>
                    <a:pt x="10" y="33"/>
                  </a:cubicBezTo>
                  <a:cubicBezTo>
                    <a:pt x="10" y="44"/>
                    <a:pt x="8" y="53"/>
                    <a:pt x="4" y="62"/>
                  </a:cubicBezTo>
                  <a:cubicBezTo>
                    <a:pt x="11" y="71"/>
                    <a:pt x="18" y="79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7" y="79"/>
                    <a:pt x="44" y="71"/>
                    <a:pt x="51" y="61"/>
                  </a:cubicBezTo>
                  <a:cubicBezTo>
                    <a:pt x="56" y="54"/>
                    <a:pt x="60" y="44"/>
                    <a:pt x="63" y="34"/>
                  </a:cubicBezTo>
                  <a:cubicBezTo>
                    <a:pt x="69" y="17"/>
                    <a:pt x="70" y="2"/>
                    <a:pt x="70" y="2"/>
                  </a:cubicBezTo>
                  <a:cubicBezTo>
                    <a:pt x="70" y="1"/>
                    <a:pt x="69" y="1"/>
                    <a:pt x="69" y="0"/>
                  </a:cubicBezTo>
                  <a:close/>
                  <a:moveTo>
                    <a:pt x="56" y="32"/>
                  </a:moveTo>
                  <a:cubicBezTo>
                    <a:pt x="53" y="41"/>
                    <a:pt x="49" y="50"/>
                    <a:pt x="44" y="57"/>
                  </a:cubicBezTo>
                  <a:cubicBezTo>
                    <a:pt x="41" y="62"/>
                    <a:pt x="38" y="66"/>
                    <a:pt x="34" y="70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9" y="13"/>
                    <a:pt x="43" y="13"/>
                    <a:pt x="48" y="13"/>
                  </a:cubicBezTo>
                  <a:cubicBezTo>
                    <a:pt x="52" y="13"/>
                    <a:pt x="56" y="13"/>
                    <a:pt x="61" y="12"/>
                  </a:cubicBezTo>
                  <a:cubicBezTo>
                    <a:pt x="60" y="17"/>
                    <a:pt x="58" y="24"/>
                    <a:pt x="56" y="32"/>
                  </a:cubicBezTo>
                  <a:close/>
                  <a:moveTo>
                    <a:pt x="56" y="32"/>
                  </a:moveTo>
                  <a:cubicBezTo>
                    <a:pt x="56" y="32"/>
                    <a:pt x="56" y="32"/>
                    <a:pt x="56" y="3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178550" y="3227388"/>
              <a:ext cx="657225" cy="333375"/>
            </a:xfrm>
            <a:custGeom>
              <a:avLst/>
              <a:gdLst>
                <a:gd name="T0" fmla="*/ 108 w 133"/>
                <a:gd name="T1" fmla="*/ 15 h 67"/>
                <a:gd name="T2" fmla="*/ 90 w 133"/>
                <a:gd name="T3" fmla="*/ 7 h 67"/>
                <a:gd name="T4" fmla="*/ 81 w 133"/>
                <a:gd name="T5" fmla="*/ 0 h 67"/>
                <a:gd name="T6" fmla="*/ 68 w 133"/>
                <a:gd name="T7" fmla="*/ 14 h 67"/>
                <a:gd name="T8" fmla="*/ 74 w 133"/>
                <a:gd name="T9" fmla="*/ 54 h 67"/>
                <a:gd name="T10" fmla="*/ 74 w 133"/>
                <a:gd name="T11" fmla="*/ 55 h 67"/>
                <a:gd name="T12" fmla="*/ 67 w 133"/>
                <a:gd name="T13" fmla="*/ 63 h 67"/>
                <a:gd name="T14" fmla="*/ 67 w 133"/>
                <a:gd name="T15" fmla="*/ 64 h 67"/>
                <a:gd name="T16" fmla="*/ 66 w 133"/>
                <a:gd name="T17" fmla="*/ 63 h 67"/>
                <a:gd name="T18" fmla="*/ 60 w 133"/>
                <a:gd name="T19" fmla="*/ 55 h 67"/>
                <a:gd name="T20" fmla="*/ 60 w 133"/>
                <a:gd name="T21" fmla="*/ 54 h 67"/>
                <a:gd name="T22" fmla="*/ 66 w 133"/>
                <a:gd name="T23" fmla="*/ 14 h 67"/>
                <a:gd name="T24" fmla="*/ 52 w 133"/>
                <a:gd name="T25" fmla="*/ 0 h 67"/>
                <a:gd name="T26" fmla="*/ 44 w 133"/>
                <a:gd name="T27" fmla="*/ 7 h 67"/>
                <a:gd name="T28" fmla="*/ 26 w 133"/>
                <a:gd name="T29" fmla="*/ 15 h 67"/>
                <a:gd name="T30" fmla="*/ 19 w 133"/>
                <a:gd name="T31" fmla="*/ 21 h 67"/>
                <a:gd name="T32" fmla="*/ 11 w 133"/>
                <a:gd name="T33" fmla="*/ 67 h 67"/>
                <a:gd name="T34" fmla="*/ 123 w 133"/>
                <a:gd name="T35" fmla="*/ 67 h 67"/>
                <a:gd name="T36" fmla="*/ 114 w 133"/>
                <a:gd name="T37" fmla="*/ 21 h 67"/>
                <a:gd name="T38" fmla="*/ 108 w 133"/>
                <a:gd name="T39" fmla="*/ 15 h 67"/>
                <a:gd name="T40" fmla="*/ 108 w 133"/>
                <a:gd name="T41" fmla="*/ 15 h 67"/>
                <a:gd name="T42" fmla="*/ 108 w 133"/>
                <a:gd name="T43" fmla="*/ 1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3" h="67">
                  <a:moveTo>
                    <a:pt x="108" y="15"/>
                  </a:moveTo>
                  <a:cubicBezTo>
                    <a:pt x="90" y="7"/>
                    <a:pt x="90" y="7"/>
                    <a:pt x="90" y="7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74" y="54"/>
                    <a:pt x="74" y="55"/>
                    <a:pt x="74" y="55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7" y="64"/>
                    <a:pt x="66" y="64"/>
                    <a:pt x="66" y="63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60" y="54"/>
                    <a:pt x="60" y="54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3" y="17"/>
                    <a:pt x="21" y="18"/>
                    <a:pt x="19" y="21"/>
                  </a:cubicBezTo>
                  <a:cubicBezTo>
                    <a:pt x="19" y="21"/>
                    <a:pt x="0" y="67"/>
                    <a:pt x="11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33" y="67"/>
                    <a:pt x="114" y="21"/>
                    <a:pt x="114" y="21"/>
                  </a:cubicBezTo>
                  <a:cubicBezTo>
                    <a:pt x="113" y="18"/>
                    <a:pt x="110" y="17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351588" y="2844800"/>
              <a:ext cx="315913" cy="382588"/>
            </a:xfrm>
            <a:custGeom>
              <a:avLst/>
              <a:gdLst>
                <a:gd name="T0" fmla="*/ 32 w 64"/>
                <a:gd name="T1" fmla="*/ 77 h 77"/>
                <a:gd name="T2" fmla="*/ 64 w 64"/>
                <a:gd name="T3" fmla="*/ 32 h 77"/>
                <a:gd name="T4" fmla="*/ 32 w 64"/>
                <a:gd name="T5" fmla="*/ 0 h 77"/>
                <a:gd name="T6" fmla="*/ 0 w 64"/>
                <a:gd name="T7" fmla="*/ 32 h 77"/>
                <a:gd name="T8" fmla="*/ 32 w 64"/>
                <a:gd name="T9" fmla="*/ 77 h 77"/>
                <a:gd name="T10" fmla="*/ 32 w 64"/>
                <a:gd name="T11" fmla="*/ 77 h 77"/>
                <a:gd name="T12" fmla="*/ 32 w 64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77">
                  <a:moveTo>
                    <a:pt x="32" y="77"/>
                  </a:moveTo>
                  <a:cubicBezTo>
                    <a:pt x="50" y="77"/>
                    <a:pt x="63" y="60"/>
                    <a:pt x="64" y="32"/>
                  </a:cubicBezTo>
                  <a:cubicBezTo>
                    <a:pt x="64" y="12"/>
                    <a:pt x="55" y="0"/>
                    <a:pt x="32" y="0"/>
                  </a:cubicBezTo>
                  <a:cubicBezTo>
                    <a:pt x="9" y="0"/>
                    <a:pt x="0" y="12"/>
                    <a:pt x="0" y="32"/>
                  </a:cubicBezTo>
                  <a:cubicBezTo>
                    <a:pt x="0" y="60"/>
                    <a:pt x="14" y="77"/>
                    <a:pt x="32" y="77"/>
                  </a:cubicBezTo>
                  <a:close/>
                  <a:moveTo>
                    <a:pt x="32" y="77"/>
                  </a:moveTo>
                  <a:cubicBezTo>
                    <a:pt x="32" y="77"/>
                    <a:pt x="32" y="77"/>
                    <a:pt x="32" y="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98634" y="1905000"/>
            <a:ext cx="1518138" cy="1518138"/>
            <a:chOff x="598634" y="1905000"/>
            <a:chExt cx="1518138" cy="1518138"/>
          </a:xfrm>
        </p:grpSpPr>
        <p:sp>
          <p:nvSpPr>
            <p:cNvPr id="2" name="Oval 1"/>
            <p:cNvSpPr/>
            <p:nvPr/>
          </p:nvSpPr>
          <p:spPr>
            <a:xfrm>
              <a:off x="598634" y="1905000"/>
              <a:ext cx="1518138" cy="15181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 60"/>
            <p:cNvSpPr>
              <a:spLocks noEditPoints="1"/>
            </p:cNvSpPr>
            <p:nvPr/>
          </p:nvSpPr>
          <p:spPr bwMode="auto">
            <a:xfrm>
              <a:off x="1053706" y="2409840"/>
              <a:ext cx="582344" cy="478790"/>
            </a:xfrm>
            <a:custGeom>
              <a:avLst/>
              <a:gdLst>
                <a:gd name="T0" fmla="*/ 50 w 168"/>
                <a:gd name="T1" fmla="*/ 79 h 137"/>
                <a:gd name="T2" fmla="*/ 84 w 168"/>
                <a:gd name="T3" fmla="*/ 113 h 137"/>
                <a:gd name="T4" fmla="*/ 118 w 168"/>
                <a:gd name="T5" fmla="*/ 79 h 137"/>
                <a:gd name="T6" fmla="*/ 84 w 168"/>
                <a:gd name="T7" fmla="*/ 45 h 137"/>
                <a:gd name="T8" fmla="*/ 50 w 168"/>
                <a:gd name="T9" fmla="*/ 79 h 137"/>
                <a:gd name="T10" fmla="*/ 157 w 168"/>
                <a:gd name="T11" fmla="*/ 21 h 137"/>
                <a:gd name="T12" fmla="*/ 120 w 168"/>
                <a:gd name="T13" fmla="*/ 21 h 137"/>
                <a:gd name="T14" fmla="*/ 105 w 168"/>
                <a:gd name="T15" fmla="*/ 0 h 137"/>
                <a:gd name="T16" fmla="*/ 63 w 168"/>
                <a:gd name="T17" fmla="*/ 0 h 137"/>
                <a:gd name="T18" fmla="*/ 47 w 168"/>
                <a:gd name="T19" fmla="*/ 21 h 137"/>
                <a:gd name="T20" fmla="*/ 10 w 168"/>
                <a:gd name="T21" fmla="*/ 21 h 137"/>
                <a:gd name="T22" fmla="*/ 0 w 168"/>
                <a:gd name="T23" fmla="*/ 32 h 137"/>
                <a:gd name="T24" fmla="*/ 0 w 168"/>
                <a:gd name="T25" fmla="*/ 126 h 137"/>
                <a:gd name="T26" fmla="*/ 10 w 168"/>
                <a:gd name="T27" fmla="*/ 137 h 137"/>
                <a:gd name="T28" fmla="*/ 157 w 168"/>
                <a:gd name="T29" fmla="*/ 137 h 137"/>
                <a:gd name="T30" fmla="*/ 168 w 168"/>
                <a:gd name="T31" fmla="*/ 126 h 137"/>
                <a:gd name="T32" fmla="*/ 168 w 168"/>
                <a:gd name="T33" fmla="*/ 32 h 137"/>
                <a:gd name="T34" fmla="*/ 157 w 168"/>
                <a:gd name="T35" fmla="*/ 21 h 137"/>
                <a:gd name="T36" fmla="*/ 84 w 168"/>
                <a:gd name="T37" fmla="*/ 126 h 137"/>
                <a:gd name="T38" fmla="*/ 37 w 168"/>
                <a:gd name="T39" fmla="*/ 79 h 137"/>
                <a:gd name="T40" fmla="*/ 84 w 168"/>
                <a:gd name="T41" fmla="*/ 33 h 137"/>
                <a:gd name="T42" fmla="*/ 130 w 168"/>
                <a:gd name="T43" fmla="*/ 79 h 137"/>
                <a:gd name="T44" fmla="*/ 84 w 168"/>
                <a:gd name="T45" fmla="*/ 126 h 137"/>
                <a:gd name="T46" fmla="*/ 157 w 168"/>
                <a:gd name="T47" fmla="*/ 53 h 137"/>
                <a:gd name="T48" fmla="*/ 136 w 168"/>
                <a:gd name="T49" fmla="*/ 53 h 137"/>
                <a:gd name="T50" fmla="*/ 136 w 168"/>
                <a:gd name="T51" fmla="*/ 42 h 137"/>
                <a:gd name="T52" fmla="*/ 157 w 168"/>
                <a:gd name="T53" fmla="*/ 42 h 137"/>
                <a:gd name="T54" fmla="*/ 157 w 168"/>
                <a:gd name="T55" fmla="*/ 53 h 137"/>
                <a:gd name="T56" fmla="*/ 157 w 168"/>
                <a:gd name="T57" fmla="*/ 53 h 137"/>
                <a:gd name="T58" fmla="*/ 157 w 168"/>
                <a:gd name="T59" fmla="*/ 5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8" h="137">
                  <a:moveTo>
                    <a:pt x="50" y="79"/>
                  </a:moveTo>
                  <a:cubicBezTo>
                    <a:pt x="50" y="98"/>
                    <a:pt x="65" y="113"/>
                    <a:pt x="84" y="113"/>
                  </a:cubicBezTo>
                  <a:cubicBezTo>
                    <a:pt x="103" y="113"/>
                    <a:pt x="118" y="98"/>
                    <a:pt x="118" y="79"/>
                  </a:cubicBezTo>
                  <a:cubicBezTo>
                    <a:pt x="118" y="60"/>
                    <a:pt x="103" y="45"/>
                    <a:pt x="84" y="45"/>
                  </a:cubicBezTo>
                  <a:cubicBezTo>
                    <a:pt x="65" y="45"/>
                    <a:pt x="50" y="60"/>
                    <a:pt x="50" y="79"/>
                  </a:cubicBezTo>
                  <a:close/>
                  <a:moveTo>
                    <a:pt x="157" y="21"/>
                  </a:moveTo>
                  <a:cubicBezTo>
                    <a:pt x="120" y="21"/>
                    <a:pt x="120" y="21"/>
                    <a:pt x="120" y="21"/>
                  </a:cubicBezTo>
                  <a:cubicBezTo>
                    <a:pt x="118" y="11"/>
                    <a:pt x="115" y="0"/>
                    <a:pt x="10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52" y="0"/>
                    <a:pt x="50" y="11"/>
                    <a:pt x="47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5" y="21"/>
                    <a:pt x="0" y="26"/>
                    <a:pt x="0" y="3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2"/>
                    <a:pt x="5" y="137"/>
                    <a:pt x="10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63" y="137"/>
                    <a:pt x="168" y="132"/>
                    <a:pt x="168" y="126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68" y="26"/>
                    <a:pt x="163" y="21"/>
                    <a:pt x="157" y="21"/>
                  </a:cubicBezTo>
                  <a:close/>
                  <a:moveTo>
                    <a:pt x="84" y="126"/>
                  </a:moveTo>
                  <a:cubicBezTo>
                    <a:pt x="58" y="126"/>
                    <a:pt x="37" y="105"/>
                    <a:pt x="37" y="79"/>
                  </a:cubicBezTo>
                  <a:cubicBezTo>
                    <a:pt x="37" y="53"/>
                    <a:pt x="58" y="33"/>
                    <a:pt x="84" y="33"/>
                  </a:cubicBezTo>
                  <a:cubicBezTo>
                    <a:pt x="109" y="33"/>
                    <a:pt x="130" y="53"/>
                    <a:pt x="130" y="79"/>
                  </a:cubicBezTo>
                  <a:cubicBezTo>
                    <a:pt x="130" y="105"/>
                    <a:pt x="109" y="126"/>
                    <a:pt x="84" y="126"/>
                  </a:cubicBezTo>
                  <a:close/>
                  <a:moveTo>
                    <a:pt x="157" y="53"/>
                  </a:moveTo>
                  <a:cubicBezTo>
                    <a:pt x="136" y="53"/>
                    <a:pt x="136" y="53"/>
                    <a:pt x="136" y="5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57" y="42"/>
                    <a:pt x="157" y="42"/>
                    <a:pt x="157" y="42"/>
                  </a:cubicBezTo>
                  <a:lnTo>
                    <a:pt x="157" y="53"/>
                  </a:lnTo>
                  <a:close/>
                  <a:moveTo>
                    <a:pt x="157" y="53"/>
                  </a:moveTo>
                  <a:cubicBezTo>
                    <a:pt x="157" y="53"/>
                    <a:pt x="157" y="53"/>
                    <a:pt x="157" y="5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13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6829928" cy="6858000"/>
          </a:xfrm>
          <a:custGeom>
            <a:avLst/>
            <a:gdLst>
              <a:gd name="connsiteX0" fmla="*/ 0 w 7923212"/>
              <a:gd name="connsiteY0" fmla="*/ 0 h 6858000"/>
              <a:gd name="connsiteX1" fmla="*/ 7923212 w 7923212"/>
              <a:gd name="connsiteY1" fmla="*/ 0 h 6858000"/>
              <a:gd name="connsiteX2" fmla="*/ 7923212 w 7923212"/>
              <a:gd name="connsiteY2" fmla="*/ 6858000 h 6858000"/>
              <a:gd name="connsiteX3" fmla="*/ 0 w 7923212"/>
              <a:gd name="connsiteY3" fmla="*/ 6858000 h 6858000"/>
              <a:gd name="connsiteX4" fmla="*/ 0 w 7923212"/>
              <a:gd name="connsiteY4" fmla="*/ 0 h 6858000"/>
              <a:gd name="connsiteX0" fmla="*/ 0 w 7923212"/>
              <a:gd name="connsiteY0" fmla="*/ 0 h 6858000"/>
              <a:gd name="connsiteX1" fmla="*/ 7923212 w 7923212"/>
              <a:gd name="connsiteY1" fmla="*/ 0 h 6858000"/>
              <a:gd name="connsiteX2" fmla="*/ 7923212 w 7923212"/>
              <a:gd name="connsiteY2" fmla="*/ 6858000 h 6858000"/>
              <a:gd name="connsiteX3" fmla="*/ 4385256 w 7923212"/>
              <a:gd name="connsiteY3" fmla="*/ 6858000 h 6858000"/>
              <a:gd name="connsiteX4" fmla="*/ 0 w 7923212"/>
              <a:gd name="connsiteY4" fmla="*/ 6858000 h 6858000"/>
              <a:gd name="connsiteX5" fmla="*/ 0 w 7923212"/>
              <a:gd name="connsiteY5" fmla="*/ 0 h 6858000"/>
              <a:gd name="connsiteX0" fmla="*/ 0 w 7923212"/>
              <a:gd name="connsiteY0" fmla="*/ 0 h 6858000"/>
              <a:gd name="connsiteX1" fmla="*/ 7923212 w 7923212"/>
              <a:gd name="connsiteY1" fmla="*/ 0 h 6858000"/>
              <a:gd name="connsiteX2" fmla="*/ 4385256 w 7923212"/>
              <a:gd name="connsiteY2" fmla="*/ 6858000 h 6858000"/>
              <a:gd name="connsiteX3" fmla="*/ 0 w 7923212"/>
              <a:gd name="connsiteY3" fmla="*/ 6858000 h 6858000"/>
              <a:gd name="connsiteX4" fmla="*/ 0 w 7923212"/>
              <a:gd name="connsiteY4" fmla="*/ 0 h 6858000"/>
              <a:gd name="connsiteX0" fmla="*/ 0 w 6864433"/>
              <a:gd name="connsiteY0" fmla="*/ 0 h 6858000"/>
              <a:gd name="connsiteX1" fmla="*/ 6864433 w 6864433"/>
              <a:gd name="connsiteY1" fmla="*/ 0 h 6858000"/>
              <a:gd name="connsiteX2" fmla="*/ 4385256 w 6864433"/>
              <a:gd name="connsiteY2" fmla="*/ 6858000 h 6858000"/>
              <a:gd name="connsiteX3" fmla="*/ 0 w 6864433"/>
              <a:gd name="connsiteY3" fmla="*/ 6858000 h 6858000"/>
              <a:gd name="connsiteX4" fmla="*/ 0 w 6864433"/>
              <a:gd name="connsiteY4" fmla="*/ 0 h 6858000"/>
              <a:gd name="connsiteX0" fmla="*/ 0 w 6829928"/>
              <a:gd name="connsiteY0" fmla="*/ 0 h 6858000"/>
              <a:gd name="connsiteX1" fmla="*/ 6829928 w 6829928"/>
              <a:gd name="connsiteY1" fmla="*/ 0 h 6858000"/>
              <a:gd name="connsiteX2" fmla="*/ 4385256 w 6829928"/>
              <a:gd name="connsiteY2" fmla="*/ 6858000 h 6858000"/>
              <a:gd name="connsiteX3" fmla="*/ 0 w 6829928"/>
              <a:gd name="connsiteY3" fmla="*/ 6858000 h 6858000"/>
              <a:gd name="connsiteX4" fmla="*/ 0 w 6829928"/>
              <a:gd name="connsiteY4" fmla="*/ 0 h 6858000"/>
              <a:gd name="connsiteX0" fmla="*/ 0 w 6829928"/>
              <a:gd name="connsiteY0" fmla="*/ 0 h 6858000"/>
              <a:gd name="connsiteX1" fmla="*/ 6829928 w 6829928"/>
              <a:gd name="connsiteY1" fmla="*/ 0 h 6858000"/>
              <a:gd name="connsiteX2" fmla="*/ 5460682 w 6829928"/>
              <a:gd name="connsiteY2" fmla="*/ 6858000 h 6858000"/>
              <a:gd name="connsiteX3" fmla="*/ 0 w 6829928"/>
              <a:gd name="connsiteY3" fmla="*/ 6858000 h 6858000"/>
              <a:gd name="connsiteX4" fmla="*/ 0 w 6829928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9928" h="6858000">
                <a:moveTo>
                  <a:pt x="0" y="0"/>
                </a:moveTo>
                <a:lnTo>
                  <a:pt x="6829928" y="0"/>
                </a:lnTo>
                <a:lnTo>
                  <a:pt x="546068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60000" sy="6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-13445" y="393403"/>
            <a:ext cx="4944979" cy="825797"/>
            <a:chOff x="268052" y="2740135"/>
            <a:chExt cx="6424847" cy="1072930"/>
          </a:xfrm>
        </p:grpSpPr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268052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"/>
            <p:cNvSpPr>
              <a:spLocks/>
            </p:cNvSpPr>
            <p:nvPr userDrawn="1"/>
          </p:nvSpPr>
          <p:spPr bwMode="auto">
            <a:xfrm>
              <a:off x="133589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6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7"/>
            <p:cNvSpPr>
              <a:spLocks/>
            </p:cNvSpPr>
            <p:nvPr userDrawn="1"/>
          </p:nvSpPr>
          <p:spPr bwMode="auto">
            <a:xfrm>
              <a:off x="240754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2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3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4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5"/>
            <p:cNvSpPr>
              <a:spLocks/>
            </p:cNvSpPr>
            <p:nvPr userDrawn="1"/>
          </p:nvSpPr>
          <p:spPr bwMode="auto">
            <a:xfrm>
              <a:off x="3479203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2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3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4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5"/>
            <p:cNvSpPr>
              <a:spLocks/>
            </p:cNvSpPr>
            <p:nvPr userDrawn="1"/>
          </p:nvSpPr>
          <p:spPr bwMode="auto">
            <a:xfrm>
              <a:off x="4547041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3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4"/>
            <p:cNvSpPr>
              <a:spLocks/>
            </p:cNvSpPr>
            <p:nvPr userDrawn="1"/>
          </p:nvSpPr>
          <p:spPr bwMode="auto">
            <a:xfrm>
              <a:off x="5618697" y="2740135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Content Placeholder 37"/>
          <p:cNvSpPr>
            <a:spLocks noGrp="1"/>
          </p:cNvSpPr>
          <p:nvPr>
            <p:ph sz="quarter" idx="14"/>
          </p:nvPr>
        </p:nvSpPr>
        <p:spPr>
          <a:xfrm>
            <a:off x="6932611" y="1981200"/>
            <a:ext cx="4665305" cy="38862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 This is a sample text. Insert your desired text here.  </a:t>
            </a:r>
          </a:p>
          <a:p>
            <a:pPr>
              <a:lnSpc>
                <a:spcPct val="110000"/>
              </a:lnSpc>
            </a:pPr>
            <a:endParaRPr lang="en-US" kern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kern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7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79612" y="1600200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kern="0" dirty="0" smtClean="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HERE. THIS IS A SAMPLE TEXT. INSERT YOUR DESIRED TEXT HERE. THIS IS A SAMPLE TEXT. INSERT YOUR DESIRED TEXT HERE. </a:t>
            </a:r>
            <a:endParaRPr lang="en-US" sz="2000" i="1" kern="0" dirty="0">
              <a:solidFill>
                <a:schemeClr val="accent3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9012" y="5420380"/>
            <a:ext cx="243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54412" y="5420380"/>
            <a:ext cx="243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9812" y="5420380"/>
            <a:ext cx="243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685212" y="5420380"/>
            <a:ext cx="2438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85148" y="3048000"/>
            <a:ext cx="10018529" cy="1973863"/>
            <a:chOff x="1293812" y="2930561"/>
            <a:chExt cx="10018529" cy="1973863"/>
          </a:xfrm>
        </p:grpSpPr>
        <p:sp>
          <p:nvSpPr>
            <p:cNvPr id="2" name="Rectangle 1"/>
            <p:cNvSpPr/>
            <p:nvPr/>
          </p:nvSpPr>
          <p:spPr>
            <a:xfrm>
              <a:off x="1293812" y="2930561"/>
              <a:ext cx="2603938" cy="1973863"/>
            </a:xfrm>
            <a:custGeom>
              <a:avLst/>
              <a:gdLst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2209800 w 2209800"/>
                <a:gd name="connsiteY2" fmla="*/ 1981200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1847193 w 2209800"/>
                <a:gd name="connsiteY2" fmla="*/ 1965435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394138 w 2603938"/>
                <a:gd name="connsiteY0" fmla="*/ 0 h 1965435"/>
                <a:gd name="connsiteX1" fmla="*/ 2603938 w 2603938"/>
                <a:gd name="connsiteY1" fmla="*/ 0 h 1965435"/>
                <a:gd name="connsiteX2" fmla="*/ 2241331 w 2603938"/>
                <a:gd name="connsiteY2" fmla="*/ 1965435 h 1965435"/>
                <a:gd name="connsiteX3" fmla="*/ 0 w 2603938"/>
                <a:gd name="connsiteY3" fmla="*/ 1965434 h 1965435"/>
                <a:gd name="connsiteX4" fmla="*/ 394138 w 2603938"/>
                <a:gd name="connsiteY4" fmla="*/ 0 h 1965435"/>
                <a:gd name="connsiteX0" fmla="*/ 394138 w 2603938"/>
                <a:gd name="connsiteY0" fmla="*/ 0 h 1973863"/>
                <a:gd name="connsiteX1" fmla="*/ 2603938 w 2603938"/>
                <a:gd name="connsiteY1" fmla="*/ 0 h 1973863"/>
                <a:gd name="connsiteX2" fmla="*/ 2207620 w 2603938"/>
                <a:gd name="connsiteY2" fmla="*/ 1973863 h 1973863"/>
                <a:gd name="connsiteX3" fmla="*/ 0 w 2603938"/>
                <a:gd name="connsiteY3" fmla="*/ 1965434 h 1973863"/>
                <a:gd name="connsiteX4" fmla="*/ 394138 w 2603938"/>
                <a:gd name="connsiteY4" fmla="*/ 0 h 19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38" h="1973863">
                  <a:moveTo>
                    <a:pt x="394138" y="0"/>
                  </a:moveTo>
                  <a:lnTo>
                    <a:pt x="2603938" y="0"/>
                  </a:lnTo>
                  <a:lnTo>
                    <a:pt x="2207620" y="1973863"/>
                  </a:lnTo>
                  <a:lnTo>
                    <a:pt x="0" y="1965434"/>
                  </a:lnTo>
                  <a:lnTo>
                    <a:pt x="39413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</a:p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Rectangle 1"/>
            <p:cNvSpPr/>
            <p:nvPr/>
          </p:nvSpPr>
          <p:spPr>
            <a:xfrm>
              <a:off x="3765342" y="2930561"/>
              <a:ext cx="2603938" cy="1973863"/>
            </a:xfrm>
            <a:custGeom>
              <a:avLst/>
              <a:gdLst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2209800 w 2209800"/>
                <a:gd name="connsiteY2" fmla="*/ 1981200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1847193 w 2209800"/>
                <a:gd name="connsiteY2" fmla="*/ 1965435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394138 w 2603938"/>
                <a:gd name="connsiteY0" fmla="*/ 0 h 1965435"/>
                <a:gd name="connsiteX1" fmla="*/ 2603938 w 2603938"/>
                <a:gd name="connsiteY1" fmla="*/ 0 h 1965435"/>
                <a:gd name="connsiteX2" fmla="*/ 2241331 w 2603938"/>
                <a:gd name="connsiteY2" fmla="*/ 1965435 h 1965435"/>
                <a:gd name="connsiteX3" fmla="*/ 0 w 2603938"/>
                <a:gd name="connsiteY3" fmla="*/ 1965434 h 1965435"/>
                <a:gd name="connsiteX4" fmla="*/ 394138 w 2603938"/>
                <a:gd name="connsiteY4" fmla="*/ 0 h 1965435"/>
                <a:gd name="connsiteX0" fmla="*/ 394138 w 2603938"/>
                <a:gd name="connsiteY0" fmla="*/ 0 h 1973863"/>
                <a:gd name="connsiteX1" fmla="*/ 2603938 w 2603938"/>
                <a:gd name="connsiteY1" fmla="*/ 0 h 1973863"/>
                <a:gd name="connsiteX2" fmla="*/ 2207620 w 2603938"/>
                <a:gd name="connsiteY2" fmla="*/ 1973863 h 1973863"/>
                <a:gd name="connsiteX3" fmla="*/ 0 w 2603938"/>
                <a:gd name="connsiteY3" fmla="*/ 1965434 h 1973863"/>
                <a:gd name="connsiteX4" fmla="*/ 394138 w 2603938"/>
                <a:gd name="connsiteY4" fmla="*/ 0 h 19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38" h="1973863">
                  <a:moveTo>
                    <a:pt x="394138" y="0"/>
                  </a:moveTo>
                  <a:lnTo>
                    <a:pt x="2603938" y="0"/>
                  </a:lnTo>
                  <a:lnTo>
                    <a:pt x="2207620" y="1973863"/>
                  </a:lnTo>
                  <a:lnTo>
                    <a:pt x="0" y="1965434"/>
                  </a:lnTo>
                  <a:lnTo>
                    <a:pt x="3941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</a:p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"/>
            <p:cNvSpPr/>
            <p:nvPr/>
          </p:nvSpPr>
          <p:spPr>
            <a:xfrm>
              <a:off x="6236872" y="2930561"/>
              <a:ext cx="2603938" cy="1973863"/>
            </a:xfrm>
            <a:custGeom>
              <a:avLst/>
              <a:gdLst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2209800 w 2209800"/>
                <a:gd name="connsiteY2" fmla="*/ 1981200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1847193 w 2209800"/>
                <a:gd name="connsiteY2" fmla="*/ 1965435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394138 w 2603938"/>
                <a:gd name="connsiteY0" fmla="*/ 0 h 1965435"/>
                <a:gd name="connsiteX1" fmla="*/ 2603938 w 2603938"/>
                <a:gd name="connsiteY1" fmla="*/ 0 h 1965435"/>
                <a:gd name="connsiteX2" fmla="*/ 2241331 w 2603938"/>
                <a:gd name="connsiteY2" fmla="*/ 1965435 h 1965435"/>
                <a:gd name="connsiteX3" fmla="*/ 0 w 2603938"/>
                <a:gd name="connsiteY3" fmla="*/ 1965434 h 1965435"/>
                <a:gd name="connsiteX4" fmla="*/ 394138 w 2603938"/>
                <a:gd name="connsiteY4" fmla="*/ 0 h 1965435"/>
                <a:gd name="connsiteX0" fmla="*/ 394138 w 2603938"/>
                <a:gd name="connsiteY0" fmla="*/ 0 h 1973863"/>
                <a:gd name="connsiteX1" fmla="*/ 2603938 w 2603938"/>
                <a:gd name="connsiteY1" fmla="*/ 0 h 1973863"/>
                <a:gd name="connsiteX2" fmla="*/ 2207620 w 2603938"/>
                <a:gd name="connsiteY2" fmla="*/ 1973863 h 1973863"/>
                <a:gd name="connsiteX3" fmla="*/ 0 w 2603938"/>
                <a:gd name="connsiteY3" fmla="*/ 1965434 h 1973863"/>
                <a:gd name="connsiteX4" fmla="*/ 394138 w 2603938"/>
                <a:gd name="connsiteY4" fmla="*/ 0 h 19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38" h="1973863">
                  <a:moveTo>
                    <a:pt x="394138" y="0"/>
                  </a:moveTo>
                  <a:lnTo>
                    <a:pt x="2603938" y="0"/>
                  </a:lnTo>
                  <a:lnTo>
                    <a:pt x="2207620" y="1973863"/>
                  </a:lnTo>
                  <a:lnTo>
                    <a:pt x="0" y="1965434"/>
                  </a:lnTo>
                  <a:lnTo>
                    <a:pt x="394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</a:p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Rectangle 1"/>
            <p:cNvSpPr/>
            <p:nvPr/>
          </p:nvSpPr>
          <p:spPr>
            <a:xfrm>
              <a:off x="8708403" y="2930561"/>
              <a:ext cx="2603938" cy="1973863"/>
            </a:xfrm>
            <a:custGeom>
              <a:avLst/>
              <a:gdLst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2209800 w 2209800"/>
                <a:gd name="connsiteY2" fmla="*/ 1981200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0 w 2209800"/>
                <a:gd name="connsiteY0" fmla="*/ 0 h 1981200"/>
                <a:gd name="connsiteX1" fmla="*/ 2209800 w 2209800"/>
                <a:gd name="connsiteY1" fmla="*/ 0 h 1981200"/>
                <a:gd name="connsiteX2" fmla="*/ 1847193 w 2209800"/>
                <a:gd name="connsiteY2" fmla="*/ 1965435 h 1981200"/>
                <a:gd name="connsiteX3" fmla="*/ 0 w 2209800"/>
                <a:gd name="connsiteY3" fmla="*/ 1981200 h 1981200"/>
                <a:gd name="connsiteX4" fmla="*/ 0 w 2209800"/>
                <a:gd name="connsiteY4" fmla="*/ 0 h 1981200"/>
                <a:gd name="connsiteX0" fmla="*/ 394138 w 2603938"/>
                <a:gd name="connsiteY0" fmla="*/ 0 h 1965435"/>
                <a:gd name="connsiteX1" fmla="*/ 2603938 w 2603938"/>
                <a:gd name="connsiteY1" fmla="*/ 0 h 1965435"/>
                <a:gd name="connsiteX2" fmla="*/ 2241331 w 2603938"/>
                <a:gd name="connsiteY2" fmla="*/ 1965435 h 1965435"/>
                <a:gd name="connsiteX3" fmla="*/ 0 w 2603938"/>
                <a:gd name="connsiteY3" fmla="*/ 1965434 h 1965435"/>
                <a:gd name="connsiteX4" fmla="*/ 394138 w 2603938"/>
                <a:gd name="connsiteY4" fmla="*/ 0 h 1965435"/>
                <a:gd name="connsiteX0" fmla="*/ 394138 w 2603938"/>
                <a:gd name="connsiteY0" fmla="*/ 0 h 1973863"/>
                <a:gd name="connsiteX1" fmla="*/ 2603938 w 2603938"/>
                <a:gd name="connsiteY1" fmla="*/ 0 h 1973863"/>
                <a:gd name="connsiteX2" fmla="*/ 2207620 w 2603938"/>
                <a:gd name="connsiteY2" fmla="*/ 1973863 h 1973863"/>
                <a:gd name="connsiteX3" fmla="*/ 0 w 2603938"/>
                <a:gd name="connsiteY3" fmla="*/ 1965434 h 1973863"/>
                <a:gd name="connsiteX4" fmla="*/ 394138 w 2603938"/>
                <a:gd name="connsiteY4" fmla="*/ 0 h 197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938" h="1973863">
                  <a:moveTo>
                    <a:pt x="394138" y="0"/>
                  </a:moveTo>
                  <a:lnTo>
                    <a:pt x="2603938" y="0"/>
                  </a:lnTo>
                  <a:lnTo>
                    <a:pt x="2207620" y="1973863"/>
                  </a:lnTo>
                  <a:lnTo>
                    <a:pt x="0" y="1965434"/>
                  </a:lnTo>
                  <a:lnTo>
                    <a:pt x="3941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</a:t>
              </a:r>
            </a:p>
            <a:p>
              <a:pPr algn="ctr"/>
              <a:r>
                <a:rPr lang="en-US" sz="2000" dirty="0" smtClean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00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SERVICE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619036" y="3028352"/>
            <a:ext cx="65532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431035" y="1981200"/>
            <a:ext cx="2114292" cy="21142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57405" y="1981200"/>
            <a:ext cx="2114292" cy="21142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63636" y="1981200"/>
            <a:ext cx="2114292" cy="21142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38"/>
          <p:cNvSpPr>
            <a:spLocks noEditPoints="1"/>
          </p:cNvSpPr>
          <p:nvPr/>
        </p:nvSpPr>
        <p:spPr bwMode="auto">
          <a:xfrm>
            <a:off x="9450943" y="2723328"/>
            <a:ext cx="539679" cy="630036"/>
          </a:xfrm>
          <a:custGeom>
            <a:avLst/>
            <a:gdLst>
              <a:gd name="T0" fmla="*/ 275 w 278"/>
              <a:gd name="T1" fmla="*/ 48 h 324"/>
              <a:gd name="T2" fmla="*/ 141 w 278"/>
              <a:gd name="T3" fmla="*/ 0 h 324"/>
              <a:gd name="T4" fmla="*/ 138 w 278"/>
              <a:gd name="T5" fmla="*/ 0 h 324"/>
              <a:gd name="T6" fmla="*/ 3 w 278"/>
              <a:gd name="T7" fmla="*/ 48 h 324"/>
              <a:gd name="T8" fmla="*/ 0 w 278"/>
              <a:gd name="T9" fmla="*/ 52 h 324"/>
              <a:gd name="T10" fmla="*/ 35 w 278"/>
              <a:gd name="T11" fmla="*/ 204 h 324"/>
              <a:gd name="T12" fmla="*/ 137 w 278"/>
              <a:gd name="T13" fmla="*/ 323 h 324"/>
              <a:gd name="T14" fmla="*/ 139 w 278"/>
              <a:gd name="T15" fmla="*/ 324 h 324"/>
              <a:gd name="T16" fmla="*/ 141 w 278"/>
              <a:gd name="T17" fmla="*/ 323 h 324"/>
              <a:gd name="T18" fmla="*/ 244 w 278"/>
              <a:gd name="T19" fmla="*/ 204 h 324"/>
              <a:gd name="T20" fmla="*/ 278 w 278"/>
              <a:gd name="T21" fmla="*/ 52 h 324"/>
              <a:gd name="T22" fmla="*/ 275 w 278"/>
              <a:gd name="T23" fmla="*/ 48 h 324"/>
              <a:gd name="T24" fmla="*/ 194 w 278"/>
              <a:gd name="T25" fmla="*/ 204 h 324"/>
              <a:gd name="T26" fmla="*/ 84 w 278"/>
              <a:gd name="T27" fmla="*/ 204 h 324"/>
              <a:gd name="T28" fmla="*/ 80 w 278"/>
              <a:gd name="T29" fmla="*/ 200 h 324"/>
              <a:gd name="T30" fmla="*/ 112 w 278"/>
              <a:gd name="T31" fmla="*/ 157 h 324"/>
              <a:gd name="T32" fmla="*/ 118 w 278"/>
              <a:gd name="T33" fmla="*/ 154 h 324"/>
              <a:gd name="T34" fmla="*/ 113 w 278"/>
              <a:gd name="T35" fmla="*/ 145 h 324"/>
              <a:gd name="T36" fmla="*/ 104 w 278"/>
              <a:gd name="T37" fmla="*/ 118 h 324"/>
              <a:gd name="T38" fmla="*/ 139 w 278"/>
              <a:gd name="T39" fmla="*/ 76 h 324"/>
              <a:gd name="T40" fmla="*/ 175 w 278"/>
              <a:gd name="T41" fmla="*/ 118 h 324"/>
              <a:gd name="T42" fmla="*/ 165 w 278"/>
              <a:gd name="T43" fmla="*/ 145 h 324"/>
              <a:gd name="T44" fmla="*/ 161 w 278"/>
              <a:gd name="T45" fmla="*/ 154 h 324"/>
              <a:gd name="T46" fmla="*/ 167 w 278"/>
              <a:gd name="T47" fmla="*/ 157 h 324"/>
              <a:gd name="T48" fmla="*/ 199 w 278"/>
              <a:gd name="T49" fmla="*/ 200 h 324"/>
              <a:gd name="T50" fmla="*/ 194 w 278"/>
              <a:gd name="T51" fmla="*/ 20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78" h="324">
                <a:moveTo>
                  <a:pt x="275" y="48"/>
                </a:move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39" y="0"/>
                  <a:pt x="138" y="0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50"/>
                  <a:pt x="0" y="52"/>
                </a:cubicBezTo>
                <a:cubicBezTo>
                  <a:pt x="0" y="100"/>
                  <a:pt x="13" y="156"/>
                  <a:pt x="35" y="204"/>
                </a:cubicBezTo>
                <a:cubicBezTo>
                  <a:pt x="53" y="244"/>
                  <a:pt x="85" y="297"/>
                  <a:pt x="137" y="323"/>
                </a:cubicBezTo>
                <a:cubicBezTo>
                  <a:pt x="138" y="324"/>
                  <a:pt x="139" y="324"/>
                  <a:pt x="139" y="324"/>
                </a:cubicBezTo>
                <a:cubicBezTo>
                  <a:pt x="140" y="324"/>
                  <a:pt x="141" y="324"/>
                  <a:pt x="141" y="323"/>
                </a:cubicBezTo>
                <a:cubicBezTo>
                  <a:pt x="193" y="297"/>
                  <a:pt x="226" y="244"/>
                  <a:pt x="244" y="204"/>
                </a:cubicBezTo>
                <a:cubicBezTo>
                  <a:pt x="266" y="156"/>
                  <a:pt x="278" y="100"/>
                  <a:pt x="278" y="52"/>
                </a:cubicBezTo>
                <a:cubicBezTo>
                  <a:pt x="278" y="50"/>
                  <a:pt x="277" y="48"/>
                  <a:pt x="275" y="48"/>
                </a:cubicBezTo>
                <a:close/>
                <a:moveTo>
                  <a:pt x="194" y="204"/>
                </a:moveTo>
                <a:cubicBezTo>
                  <a:pt x="84" y="204"/>
                  <a:pt x="84" y="204"/>
                  <a:pt x="84" y="204"/>
                </a:cubicBezTo>
                <a:cubicBezTo>
                  <a:pt x="82" y="204"/>
                  <a:pt x="80" y="202"/>
                  <a:pt x="80" y="200"/>
                </a:cubicBezTo>
                <a:cubicBezTo>
                  <a:pt x="80" y="170"/>
                  <a:pt x="101" y="161"/>
                  <a:pt x="112" y="157"/>
                </a:cubicBezTo>
                <a:cubicBezTo>
                  <a:pt x="114" y="156"/>
                  <a:pt x="117" y="154"/>
                  <a:pt x="118" y="154"/>
                </a:cubicBezTo>
                <a:cubicBezTo>
                  <a:pt x="118" y="150"/>
                  <a:pt x="116" y="148"/>
                  <a:pt x="113" y="145"/>
                </a:cubicBezTo>
                <a:cubicBezTo>
                  <a:pt x="109" y="140"/>
                  <a:pt x="104" y="133"/>
                  <a:pt x="104" y="118"/>
                </a:cubicBezTo>
                <a:cubicBezTo>
                  <a:pt x="104" y="92"/>
                  <a:pt x="117" y="76"/>
                  <a:pt x="139" y="76"/>
                </a:cubicBezTo>
                <a:cubicBezTo>
                  <a:pt x="161" y="76"/>
                  <a:pt x="175" y="92"/>
                  <a:pt x="175" y="118"/>
                </a:cubicBezTo>
                <a:cubicBezTo>
                  <a:pt x="175" y="133"/>
                  <a:pt x="170" y="140"/>
                  <a:pt x="165" y="145"/>
                </a:cubicBezTo>
                <a:cubicBezTo>
                  <a:pt x="162" y="148"/>
                  <a:pt x="161" y="150"/>
                  <a:pt x="161" y="154"/>
                </a:cubicBezTo>
                <a:cubicBezTo>
                  <a:pt x="162" y="154"/>
                  <a:pt x="165" y="156"/>
                  <a:pt x="167" y="157"/>
                </a:cubicBezTo>
                <a:cubicBezTo>
                  <a:pt x="178" y="161"/>
                  <a:pt x="199" y="170"/>
                  <a:pt x="199" y="200"/>
                </a:cubicBezTo>
                <a:cubicBezTo>
                  <a:pt x="199" y="202"/>
                  <a:pt x="197" y="204"/>
                  <a:pt x="194" y="2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0"/>
          <p:cNvSpPr>
            <a:spLocks/>
          </p:cNvSpPr>
          <p:nvPr/>
        </p:nvSpPr>
        <p:spPr bwMode="auto">
          <a:xfrm>
            <a:off x="5721909" y="2722096"/>
            <a:ext cx="785285" cy="632500"/>
          </a:xfrm>
          <a:custGeom>
            <a:avLst/>
            <a:gdLst>
              <a:gd name="T0" fmla="*/ 331 w 404"/>
              <a:gd name="T1" fmla="*/ 245 h 325"/>
              <a:gd name="T2" fmla="*/ 404 w 404"/>
              <a:gd name="T3" fmla="*/ 172 h 325"/>
              <a:gd name="T4" fmla="*/ 346 w 404"/>
              <a:gd name="T5" fmla="*/ 100 h 325"/>
              <a:gd name="T6" fmla="*/ 346 w 404"/>
              <a:gd name="T7" fmla="*/ 99 h 325"/>
              <a:gd name="T8" fmla="*/ 247 w 404"/>
              <a:gd name="T9" fmla="*/ 0 h 325"/>
              <a:gd name="T10" fmla="*/ 162 w 404"/>
              <a:gd name="T11" fmla="*/ 49 h 325"/>
              <a:gd name="T12" fmla="*/ 155 w 404"/>
              <a:gd name="T13" fmla="*/ 48 h 325"/>
              <a:gd name="T14" fmla="*/ 85 w 404"/>
              <a:gd name="T15" fmla="*/ 100 h 325"/>
              <a:gd name="T16" fmla="*/ 73 w 404"/>
              <a:gd name="T17" fmla="*/ 99 h 325"/>
              <a:gd name="T18" fmla="*/ 0 w 404"/>
              <a:gd name="T19" fmla="*/ 172 h 325"/>
              <a:gd name="T20" fmla="*/ 73 w 404"/>
              <a:gd name="T21" fmla="*/ 245 h 325"/>
              <a:gd name="T22" fmla="*/ 191 w 404"/>
              <a:gd name="T23" fmla="*/ 245 h 325"/>
              <a:gd name="T24" fmla="*/ 191 w 404"/>
              <a:gd name="T25" fmla="*/ 274 h 325"/>
              <a:gd name="T26" fmla="*/ 164 w 404"/>
              <a:gd name="T27" fmla="*/ 274 h 325"/>
              <a:gd name="T28" fmla="*/ 154 w 404"/>
              <a:gd name="T29" fmla="*/ 284 h 325"/>
              <a:gd name="T30" fmla="*/ 154 w 404"/>
              <a:gd name="T31" fmla="*/ 289 h 325"/>
              <a:gd name="T32" fmla="*/ 73 w 404"/>
              <a:gd name="T33" fmla="*/ 289 h 325"/>
              <a:gd name="T34" fmla="*/ 73 w 404"/>
              <a:gd name="T35" fmla="*/ 310 h 325"/>
              <a:gd name="T36" fmla="*/ 154 w 404"/>
              <a:gd name="T37" fmla="*/ 310 h 325"/>
              <a:gd name="T38" fmla="*/ 154 w 404"/>
              <a:gd name="T39" fmla="*/ 315 h 325"/>
              <a:gd name="T40" fmla="*/ 164 w 404"/>
              <a:gd name="T41" fmla="*/ 325 h 325"/>
              <a:gd name="T42" fmla="*/ 240 w 404"/>
              <a:gd name="T43" fmla="*/ 325 h 325"/>
              <a:gd name="T44" fmla="*/ 250 w 404"/>
              <a:gd name="T45" fmla="*/ 315 h 325"/>
              <a:gd name="T46" fmla="*/ 250 w 404"/>
              <a:gd name="T47" fmla="*/ 310 h 325"/>
              <a:gd name="T48" fmla="*/ 331 w 404"/>
              <a:gd name="T49" fmla="*/ 310 h 325"/>
              <a:gd name="T50" fmla="*/ 331 w 404"/>
              <a:gd name="T51" fmla="*/ 289 h 325"/>
              <a:gd name="T52" fmla="*/ 250 w 404"/>
              <a:gd name="T53" fmla="*/ 289 h 325"/>
              <a:gd name="T54" fmla="*/ 250 w 404"/>
              <a:gd name="T55" fmla="*/ 284 h 325"/>
              <a:gd name="T56" fmla="*/ 240 w 404"/>
              <a:gd name="T57" fmla="*/ 274 h 325"/>
              <a:gd name="T58" fmla="*/ 213 w 404"/>
              <a:gd name="T59" fmla="*/ 274 h 325"/>
              <a:gd name="T60" fmla="*/ 213 w 404"/>
              <a:gd name="T61" fmla="*/ 245 h 325"/>
              <a:gd name="T62" fmla="*/ 331 w 404"/>
              <a:gd name="T63" fmla="*/ 245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4" h="325">
                <a:moveTo>
                  <a:pt x="331" y="245"/>
                </a:moveTo>
                <a:cubicBezTo>
                  <a:pt x="371" y="245"/>
                  <a:pt x="404" y="212"/>
                  <a:pt x="404" y="172"/>
                </a:cubicBezTo>
                <a:cubicBezTo>
                  <a:pt x="404" y="137"/>
                  <a:pt x="379" y="107"/>
                  <a:pt x="346" y="100"/>
                </a:cubicBezTo>
                <a:cubicBezTo>
                  <a:pt x="346" y="100"/>
                  <a:pt x="346" y="99"/>
                  <a:pt x="346" y="99"/>
                </a:cubicBezTo>
                <a:cubicBezTo>
                  <a:pt x="346" y="44"/>
                  <a:pt x="302" y="0"/>
                  <a:pt x="247" y="0"/>
                </a:cubicBezTo>
                <a:cubicBezTo>
                  <a:pt x="211" y="0"/>
                  <a:pt x="179" y="20"/>
                  <a:pt x="162" y="49"/>
                </a:cubicBezTo>
                <a:cubicBezTo>
                  <a:pt x="160" y="49"/>
                  <a:pt x="157" y="48"/>
                  <a:pt x="155" y="48"/>
                </a:cubicBezTo>
                <a:cubicBezTo>
                  <a:pt x="122" y="48"/>
                  <a:pt x="94" y="70"/>
                  <a:pt x="85" y="100"/>
                </a:cubicBezTo>
                <a:cubicBezTo>
                  <a:pt x="81" y="99"/>
                  <a:pt x="77" y="99"/>
                  <a:pt x="73" y="99"/>
                </a:cubicBezTo>
                <a:cubicBezTo>
                  <a:pt x="33" y="99"/>
                  <a:pt x="0" y="131"/>
                  <a:pt x="0" y="172"/>
                </a:cubicBezTo>
                <a:cubicBezTo>
                  <a:pt x="0" y="212"/>
                  <a:pt x="33" y="245"/>
                  <a:pt x="73" y="245"/>
                </a:cubicBezTo>
                <a:cubicBezTo>
                  <a:pt x="191" y="245"/>
                  <a:pt x="191" y="245"/>
                  <a:pt x="191" y="245"/>
                </a:cubicBezTo>
                <a:cubicBezTo>
                  <a:pt x="191" y="274"/>
                  <a:pt x="191" y="274"/>
                  <a:pt x="191" y="274"/>
                </a:cubicBezTo>
                <a:cubicBezTo>
                  <a:pt x="164" y="274"/>
                  <a:pt x="164" y="274"/>
                  <a:pt x="164" y="274"/>
                </a:cubicBezTo>
                <a:cubicBezTo>
                  <a:pt x="159" y="274"/>
                  <a:pt x="154" y="278"/>
                  <a:pt x="154" y="284"/>
                </a:cubicBezTo>
                <a:cubicBezTo>
                  <a:pt x="154" y="289"/>
                  <a:pt x="154" y="289"/>
                  <a:pt x="154" y="289"/>
                </a:cubicBezTo>
                <a:cubicBezTo>
                  <a:pt x="73" y="289"/>
                  <a:pt x="73" y="289"/>
                  <a:pt x="73" y="289"/>
                </a:cubicBezTo>
                <a:cubicBezTo>
                  <a:pt x="73" y="310"/>
                  <a:pt x="73" y="310"/>
                  <a:pt x="73" y="310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4" y="315"/>
                  <a:pt x="154" y="315"/>
                  <a:pt x="154" y="315"/>
                </a:cubicBezTo>
                <a:cubicBezTo>
                  <a:pt x="154" y="321"/>
                  <a:pt x="159" y="325"/>
                  <a:pt x="164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245" y="325"/>
                  <a:pt x="250" y="321"/>
                  <a:pt x="250" y="315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331" y="310"/>
                  <a:pt x="331" y="310"/>
                  <a:pt x="331" y="310"/>
                </a:cubicBezTo>
                <a:cubicBezTo>
                  <a:pt x="331" y="289"/>
                  <a:pt x="331" y="289"/>
                  <a:pt x="331" y="289"/>
                </a:cubicBezTo>
                <a:cubicBezTo>
                  <a:pt x="250" y="289"/>
                  <a:pt x="250" y="289"/>
                  <a:pt x="250" y="289"/>
                </a:cubicBezTo>
                <a:cubicBezTo>
                  <a:pt x="250" y="284"/>
                  <a:pt x="250" y="284"/>
                  <a:pt x="250" y="284"/>
                </a:cubicBezTo>
                <a:cubicBezTo>
                  <a:pt x="250" y="278"/>
                  <a:pt x="245" y="274"/>
                  <a:pt x="240" y="274"/>
                </a:cubicBezTo>
                <a:cubicBezTo>
                  <a:pt x="213" y="274"/>
                  <a:pt x="213" y="274"/>
                  <a:pt x="213" y="274"/>
                </a:cubicBezTo>
                <a:cubicBezTo>
                  <a:pt x="213" y="245"/>
                  <a:pt x="213" y="245"/>
                  <a:pt x="213" y="245"/>
                </a:cubicBezTo>
                <a:lnTo>
                  <a:pt x="331" y="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088786" y="2632029"/>
            <a:ext cx="798790" cy="812634"/>
            <a:chOff x="2316163" y="2768600"/>
            <a:chExt cx="1190625" cy="1211263"/>
          </a:xfrm>
          <a:solidFill>
            <a:schemeClr val="bg1"/>
          </a:solidFill>
        </p:grpSpPr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2597151" y="3005138"/>
              <a:ext cx="627063" cy="974725"/>
            </a:xfrm>
            <a:custGeom>
              <a:avLst/>
              <a:gdLst>
                <a:gd name="T0" fmla="*/ 84 w 167"/>
                <a:gd name="T1" fmla="*/ 0 h 259"/>
                <a:gd name="T2" fmla="*/ 84 w 167"/>
                <a:gd name="T3" fmla="*/ 0 h 259"/>
                <a:gd name="T4" fmla="*/ 0 w 167"/>
                <a:gd name="T5" fmla="*/ 83 h 259"/>
                <a:gd name="T6" fmla="*/ 29 w 167"/>
                <a:gd name="T7" fmla="*/ 163 h 259"/>
                <a:gd name="T8" fmla="*/ 46 w 167"/>
                <a:gd name="T9" fmla="*/ 199 h 259"/>
                <a:gd name="T10" fmla="*/ 46 w 167"/>
                <a:gd name="T11" fmla="*/ 210 h 259"/>
                <a:gd name="T12" fmla="*/ 46 w 167"/>
                <a:gd name="T13" fmla="*/ 210 h 259"/>
                <a:gd name="T14" fmla="*/ 45 w 167"/>
                <a:gd name="T15" fmla="*/ 215 h 259"/>
                <a:gd name="T16" fmla="*/ 50 w 167"/>
                <a:gd name="T17" fmla="*/ 222 h 259"/>
                <a:gd name="T18" fmla="*/ 40 w 167"/>
                <a:gd name="T19" fmla="*/ 232 h 259"/>
                <a:gd name="T20" fmla="*/ 50 w 167"/>
                <a:gd name="T21" fmla="*/ 242 h 259"/>
                <a:gd name="T22" fmla="*/ 45 w 167"/>
                <a:gd name="T23" fmla="*/ 250 h 259"/>
                <a:gd name="T24" fmla="*/ 54 w 167"/>
                <a:gd name="T25" fmla="*/ 259 h 259"/>
                <a:gd name="T26" fmla="*/ 113 w 167"/>
                <a:gd name="T27" fmla="*/ 259 h 259"/>
                <a:gd name="T28" fmla="*/ 122 w 167"/>
                <a:gd name="T29" fmla="*/ 250 h 259"/>
                <a:gd name="T30" fmla="*/ 84 w 167"/>
                <a:gd name="T31" fmla="*/ 242 h 259"/>
                <a:gd name="T32" fmla="*/ 127 w 167"/>
                <a:gd name="T33" fmla="*/ 232 h 259"/>
                <a:gd name="T34" fmla="*/ 72 w 167"/>
                <a:gd name="T35" fmla="*/ 222 h 259"/>
                <a:gd name="T36" fmla="*/ 122 w 167"/>
                <a:gd name="T37" fmla="*/ 215 h 259"/>
                <a:gd name="T38" fmla="*/ 121 w 167"/>
                <a:gd name="T39" fmla="*/ 210 h 259"/>
                <a:gd name="T40" fmla="*/ 121 w 167"/>
                <a:gd name="T41" fmla="*/ 210 h 259"/>
                <a:gd name="T42" fmla="*/ 122 w 167"/>
                <a:gd name="T43" fmla="*/ 199 h 259"/>
                <a:gd name="T44" fmla="*/ 138 w 167"/>
                <a:gd name="T45" fmla="*/ 164 h 259"/>
                <a:gd name="T46" fmla="*/ 167 w 167"/>
                <a:gd name="T47" fmla="*/ 83 h 259"/>
                <a:gd name="T48" fmla="*/ 84 w 167"/>
                <a:gd name="T49" fmla="*/ 0 h 259"/>
                <a:gd name="T50" fmla="*/ 116 w 167"/>
                <a:gd name="T51" fmla="*/ 56 h 259"/>
                <a:gd name="T52" fmla="*/ 88 w 167"/>
                <a:gd name="T53" fmla="*/ 104 h 259"/>
                <a:gd name="T54" fmla="*/ 112 w 167"/>
                <a:gd name="T55" fmla="*/ 104 h 259"/>
                <a:gd name="T56" fmla="*/ 114 w 167"/>
                <a:gd name="T57" fmla="*/ 106 h 259"/>
                <a:gd name="T58" fmla="*/ 114 w 167"/>
                <a:gd name="T59" fmla="*/ 108 h 259"/>
                <a:gd name="T60" fmla="*/ 73 w 167"/>
                <a:gd name="T61" fmla="*/ 166 h 259"/>
                <a:gd name="T62" fmla="*/ 71 w 167"/>
                <a:gd name="T63" fmla="*/ 167 h 259"/>
                <a:gd name="T64" fmla="*/ 70 w 167"/>
                <a:gd name="T65" fmla="*/ 167 h 259"/>
                <a:gd name="T66" fmla="*/ 69 w 167"/>
                <a:gd name="T67" fmla="*/ 164 h 259"/>
                <a:gd name="T68" fmla="*/ 87 w 167"/>
                <a:gd name="T69" fmla="*/ 118 h 259"/>
                <a:gd name="T70" fmla="*/ 63 w 167"/>
                <a:gd name="T71" fmla="*/ 118 h 259"/>
                <a:gd name="T72" fmla="*/ 61 w 167"/>
                <a:gd name="T73" fmla="*/ 117 h 259"/>
                <a:gd name="T74" fmla="*/ 61 w 167"/>
                <a:gd name="T75" fmla="*/ 115 h 259"/>
                <a:gd name="T76" fmla="*/ 89 w 167"/>
                <a:gd name="T77" fmla="*/ 54 h 259"/>
                <a:gd name="T78" fmla="*/ 91 w 167"/>
                <a:gd name="T79" fmla="*/ 53 h 259"/>
                <a:gd name="T80" fmla="*/ 114 w 167"/>
                <a:gd name="T81" fmla="*/ 53 h 259"/>
                <a:gd name="T82" fmla="*/ 116 w 167"/>
                <a:gd name="T83" fmla="*/ 54 h 259"/>
                <a:gd name="T84" fmla="*/ 116 w 167"/>
                <a:gd name="T85" fmla="*/ 5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7" h="259">
                  <a:moveTo>
                    <a:pt x="84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14"/>
                    <a:pt x="16" y="141"/>
                    <a:pt x="29" y="163"/>
                  </a:cubicBezTo>
                  <a:cubicBezTo>
                    <a:pt x="38" y="177"/>
                    <a:pt x="46" y="190"/>
                    <a:pt x="46" y="19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5" y="212"/>
                    <a:pt x="45" y="213"/>
                    <a:pt x="45" y="215"/>
                  </a:cubicBezTo>
                  <a:cubicBezTo>
                    <a:pt x="45" y="218"/>
                    <a:pt x="50" y="219"/>
                    <a:pt x="50" y="222"/>
                  </a:cubicBezTo>
                  <a:cubicBezTo>
                    <a:pt x="49" y="225"/>
                    <a:pt x="40" y="227"/>
                    <a:pt x="40" y="232"/>
                  </a:cubicBezTo>
                  <a:cubicBezTo>
                    <a:pt x="40" y="238"/>
                    <a:pt x="50" y="239"/>
                    <a:pt x="50" y="242"/>
                  </a:cubicBezTo>
                  <a:cubicBezTo>
                    <a:pt x="50" y="246"/>
                    <a:pt x="45" y="247"/>
                    <a:pt x="45" y="250"/>
                  </a:cubicBezTo>
                  <a:cubicBezTo>
                    <a:pt x="45" y="255"/>
                    <a:pt x="49" y="259"/>
                    <a:pt x="54" y="259"/>
                  </a:cubicBezTo>
                  <a:cubicBezTo>
                    <a:pt x="113" y="259"/>
                    <a:pt x="113" y="259"/>
                    <a:pt x="113" y="259"/>
                  </a:cubicBezTo>
                  <a:cubicBezTo>
                    <a:pt x="118" y="259"/>
                    <a:pt x="122" y="255"/>
                    <a:pt x="122" y="250"/>
                  </a:cubicBezTo>
                  <a:cubicBezTo>
                    <a:pt x="122" y="243"/>
                    <a:pt x="97" y="242"/>
                    <a:pt x="84" y="242"/>
                  </a:cubicBezTo>
                  <a:cubicBezTo>
                    <a:pt x="99" y="242"/>
                    <a:pt x="127" y="240"/>
                    <a:pt x="127" y="232"/>
                  </a:cubicBezTo>
                  <a:cubicBezTo>
                    <a:pt x="127" y="222"/>
                    <a:pt x="72" y="222"/>
                    <a:pt x="72" y="222"/>
                  </a:cubicBezTo>
                  <a:cubicBezTo>
                    <a:pt x="72" y="222"/>
                    <a:pt x="122" y="222"/>
                    <a:pt x="122" y="215"/>
                  </a:cubicBezTo>
                  <a:cubicBezTo>
                    <a:pt x="122" y="213"/>
                    <a:pt x="122" y="212"/>
                    <a:pt x="121" y="210"/>
                  </a:cubicBezTo>
                  <a:cubicBezTo>
                    <a:pt x="121" y="210"/>
                    <a:pt x="121" y="210"/>
                    <a:pt x="121" y="210"/>
                  </a:cubicBezTo>
                  <a:cubicBezTo>
                    <a:pt x="122" y="199"/>
                    <a:pt x="122" y="199"/>
                    <a:pt x="122" y="199"/>
                  </a:cubicBezTo>
                  <a:cubicBezTo>
                    <a:pt x="122" y="190"/>
                    <a:pt x="129" y="178"/>
                    <a:pt x="138" y="164"/>
                  </a:cubicBezTo>
                  <a:cubicBezTo>
                    <a:pt x="151" y="142"/>
                    <a:pt x="167" y="116"/>
                    <a:pt x="167" y="83"/>
                  </a:cubicBezTo>
                  <a:cubicBezTo>
                    <a:pt x="167" y="37"/>
                    <a:pt x="130" y="0"/>
                    <a:pt x="84" y="0"/>
                  </a:cubicBezTo>
                  <a:close/>
                  <a:moveTo>
                    <a:pt x="116" y="56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13" y="104"/>
                    <a:pt x="114" y="105"/>
                    <a:pt x="114" y="106"/>
                  </a:cubicBezTo>
                  <a:cubicBezTo>
                    <a:pt x="115" y="106"/>
                    <a:pt x="115" y="107"/>
                    <a:pt x="114" y="108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2" y="167"/>
                    <a:pt x="71" y="167"/>
                    <a:pt x="71" y="167"/>
                  </a:cubicBezTo>
                  <a:cubicBezTo>
                    <a:pt x="70" y="167"/>
                    <a:pt x="70" y="167"/>
                    <a:pt x="70" y="167"/>
                  </a:cubicBezTo>
                  <a:cubicBezTo>
                    <a:pt x="69" y="166"/>
                    <a:pt x="68" y="165"/>
                    <a:pt x="69" y="164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2" y="118"/>
                    <a:pt x="61" y="118"/>
                    <a:pt x="61" y="117"/>
                  </a:cubicBezTo>
                  <a:cubicBezTo>
                    <a:pt x="61" y="117"/>
                    <a:pt x="60" y="116"/>
                    <a:pt x="61" y="115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90" y="54"/>
                    <a:pt x="90" y="53"/>
                    <a:pt x="91" y="53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15" y="53"/>
                    <a:pt x="115" y="54"/>
                    <a:pt x="116" y="54"/>
                  </a:cubicBezTo>
                  <a:cubicBezTo>
                    <a:pt x="116" y="55"/>
                    <a:pt x="116" y="56"/>
                    <a:pt x="116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055938" y="2768600"/>
              <a:ext cx="165100" cy="225425"/>
            </a:xfrm>
            <a:custGeom>
              <a:avLst/>
              <a:gdLst>
                <a:gd name="T0" fmla="*/ 9 w 44"/>
                <a:gd name="T1" fmla="*/ 59 h 60"/>
                <a:gd name="T2" fmla="*/ 14 w 44"/>
                <a:gd name="T3" fmla="*/ 60 h 60"/>
                <a:gd name="T4" fmla="*/ 25 w 44"/>
                <a:gd name="T5" fmla="*/ 53 h 60"/>
                <a:gd name="T6" fmla="*/ 42 w 44"/>
                <a:gd name="T7" fmla="*/ 18 h 60"/>
                <a:gd name="T8" fmla="*/ 36 w 44"/>
                <a:gd name="T9" fmla="*/ 2 h 60"/>
                <a:gd name="T10" fmla="*/ 20 w 44"/>
                <a:gd name="T11" fmla="*/ 8 h 60"/>
                <a:gd name="T12" fmla="*/ 3 w 44"/>
                <a:gd name="T13" fmla="*/ 43 h 60"/>
                <a:gd name="T14" fmla="*/ 9 w 44"/>
                <a:gd name="T15" fmla="*/ 5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0">
                  <a:moveTo>
                    <a:pt x="9" y="59"/>
                  </a:moveTo>
                  <a:cubicBezTo>
                    <a:pt x="10" y="60"/>
                    <a:pt x="12" y="60"/>
                    <a:pt x="14" y="60"/>
                  </a:cubicBezTo>
                  <a:cubicBezTo>
                    <a:pt x="18" y="60"/>
                    <a:pt x="23" y="58"/>
                    <a:pt x="25" y="53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4" y="13"/>
                    <a:pt x="42" y="5"/>
                    <a:pt x="36" y="2"/>
                  </a:cubicBezTo>
                  <a:cubicBezTo>
                    <a:pt x="30" y="0"/>
                    <a:pt x="23" y="2"/>
                    <a:pt x="20" y="8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0" y="49"/>
                    <a:pt x="3" y="56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2601913" y="2768600"/>
              <a:ext cx="165100" cy="225425"/>
            </a:xfrm>
            <a:custGeom>
              <a:avLst/>
              <a:gdLst>
                <a:gd name="T0" fmla="*/ 20 w 44"/>
                <a:gd name="T1" fmla="*/ 53 h 60"/>
                <a:gd name="T2" fmla="*/ 30 w 44"/>
                <a:gd name="T3" fmla="*/ 60 h 60"/>
                <a:gd name="T4" fmla="*/ 36 w 44"/>
                <a:gd name="T5" fmla="*/ 59 h 60"/>
                <a:gd name="T6" fmla="*/ 41 w 44"/>
                <a:gd name="T7" fmla="*/ 43 h 60"/>
                <a:gd name="T8" fmla="*/ 24 w 44"/>
                <a:gd name="T9" fmla="*/ 8 h 60"/>
                <a:gd name="T10" fmla="*/ 8 w 44"/>
                <a:gd name="T11" fmla="*/ 2 h 60"/>
                <a:gd name="T12" fmla="*/ 3 w 44"/>
                <a:gd name="T13" fmla="*/ 18 h 60"/>
                <a:gd name="T14" fmla="*/ 20 w 44"/>
                <a:gd name="T15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60">
                  <a:moveTo>
                    <a:pt x="20" y="53"/>
                  </a:moveTo>
                  <a:cubicBezTo>
                    <a:pt x="22" y="58"/>
                    <a:pt x="26" y="60"/>
                    <a:pt x="30" y="60"/>
                  </a:cubicBezTo>
                  <a:cubicBezTo>
                    <a:pt x="32" y="60"/>
                    <a:pt x="34" y="60"/>
                    <a:pt x="36" y="59"/>
                  </a:cubicBezTo>
                  <a:cubicBezTo>
                    <a:pt x="41" y="56"/>
                    <a:pt x="44" y="49"/>
                    <a:pt x="41" y="4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1" y="2"/>
                    <a:pt x="14" y="0"/>
                    <a:pt x="8" y="2"/>
                  </a:cubicBezTo>
                  <a:cubicBezTo>
                    <a:pt x="2" y="5"/>
                    <a:pt x="0" y="13"/>
                    <a:pt x="3" y="18"/>
                  </a:cubicBezTo>
                  <a:lnTo>
                    <a:pt x="2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3265488" y="3190875"/>
              <a:ext cx="241300" cy="142875"/>
            </a:xfrm>
            <a:custGeom>
              <a:avLst/>
              <a:gdLst>
                <a:gd name="T0" fmla="*/ 62 w 64"/>
                <a:gd name="T1" fmla="*/ 9 h 38"/>
                <a:gd name="T2" fmla="*/ 46 w 64"/>
                <a:gd name="T3" fmla="*/ 2 h 38"/>
                <a:gd name="T4" fmla="*/ 10 w 64"/>
                <a:gd name="T5" fmla="*/ 15 h 38"/>
                <a:gd name="T6" fmla="*/ 2 w 64"/>
                <a:gd name="T7" fmla="*/ 30 h 38"/>
                <a:gd name="T8" fmla="*/ 14 w 64"/>
                <a:gd name="T9" fmla="*/ 38 h 38"/>
                <a:gd name="T10" fmla="*/ 17 w 64"/>
                <a:gd name="T11" fmla="*/ 37 h 38"/>
                <a:gd name="T12" fmla="*/ 54 w 64"/>
                <a:gd name="T13" fmla="*/ 25 h 38"/>
                <a:gd name="T14" fmla="*/ 62 w 64"/>
                <a:gd name="T15" fmla="*/ 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8">
                  <a:moveTo>
                    <a:pt x="62" y="9"/>
                  </a:moveTo>
                  <a:cubicBezTo>
                    <a:pt x="59" y="3"/>
                    <a:pt x="53" y="0"/>
                    <a:pt x="46" y="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17"/>
                    <a:pt x="0" y="24"/>
                    <a:pt x="2" y="30"/>
                  </a:cubicBezTo>
                  <a:cubicBezTo>
                    <a:pt x="4" y="35"/>
                    <a:pt x="9" y="38"/>
                    <a:pt x="14" y="38"/>
                  </a:cubicBezTo>
                  <a:cubicBezTo>
                    <a:pt x="15" y="38"/>
                    <a:pt x="16" y="38"/>
                    <a:pt x="17" y="37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60" y="22"/>
                    <a:pt x="64" y="16"/>
                    <a:pt x="6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2316163" y="3190875"/>
              <a:ext cx="239713" cy="142875"/>
            </a:xfrm>
            <a:custGeom>
              <a:avLst/>
              <a:gdLst>
                <a:gd name="T0" fmla="*/ 55 w 64"/>
                <a:gd name="T1" fmla="*/ 15 h 38"/>
                <a:gd name="T2" fmla="*/ 18 w 64"/>
                <a:gd name="T3" fmla="*/ 2 h 38"/>
                <a:gd name="T4" fmla="*/ 3 w 64"/>
                <a:gd name="T5" fmla="*/ 9 h 38"/>
                <a:gd name="T6" fmla="*/ 10 w 64"/>
                <a:gd name="T7" fmla="*/ 25 h 38"/>
                <a:gd name="T8" fmla="*/ 47 w 64"/>
                <a:gd name="T9" fmla="*/ 37 h 38"/>
                <a:gd name="T10" fmla="*/ 51 w 64"/>
                <a:gd name="T11" fmla="*/ 38 h 38"/>
                <a:gd name="T12" fmla="*/ 62 w 64"/>
                <a:gd name="T13" fmla="*/ 30 h 38"/>
                <a:gd name="T14" fmla="*/ 55 w 64"/>
                <a:gd name="T15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8">
                  <a:moveTo>
                    <a:pt x="55" y="15"/>
                  </a:moveTo>
                  <a:cubicBezTo>
                    <a:pt x="18" y="2"/>
                    <a:pt x="18" y="2"/>
                    <a:pt x="18" y="2"/>
                  </a:cubicBezTo>
                  <a:cubicBezTo>
                    <a:pt x="12" y="0"/>
                    <a:pt x="5" y="3"/>
                    <a:pt x="3" y="9"/>
                  </a:cubicBezTo>
                  <a:cubicBezTo>
                    <a:pt x="0" y="16"/>
                    <a:pt x="4" y="22"/>
                    <a:pt x="10" y="25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6" y="38"/>
                    <a:pt x="60" y="35"/>
                    <a:pt x="62" y="30"/>
                  </a:cubicBezTo>
                  <a:cubicBezTo>
                    <a:pt x="64" y="24"/>
                    <a:pt x="61" y="17"/>
                    <a:pt x="5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57053" y="5105400"/>
            <a:ext cx="290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57053" y="4648200"/>
            <a:ext cx="290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287" y="4634460"/>
            <a:ext cx="503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1.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77101" y="5105400"/>
            <a:ext cx="290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77101" y="4648200"/>
            <a:ext cx="290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47979" y="4634460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2.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69515" y="5105400"/>
            <a:ext cx="290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sample text. Insert your desired text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here.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</a:t>
            </a:r>
            <a:r>
              <a:rPr lang="en-US" sz="16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sample 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69515" y="4648200"/>
            <a:ext cx="2904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968027" y="4634460"/>
            <a:ext cx="5886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</a:rPr>
              <a:t>3.</a:t>
            </a: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ish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42A6B"/>
      </a:accent1>
      <a:accent2>
        <a:srgbClr val="0C3E8F"/>
      </a:accent2>
      <a:accent3>
        <a:srgbClr val="1963B3"/>
      </a:accent3>
      <a:accent4>
        <a:srgbClr val="34B2F0"/>
      </a:accent4>
      <a:accent5>
        <a:srgbClr val="98D5F5"/>
      </a:accent5>
      <a:accent6>
        <a:srgbClr val="3F3F3F"/>
      </a:accent6>
      <a:hlink>
        <a:srgbClr val="0000FF"/>
      </a:hlink>
      <a:folHlink>
        <a:srgbClr val="800080"/>
      </a:folHlink>
    </a:clrScheme>
    <a:fontScheme name="Oswald-Regular">
      <a:majorFont>
        <a:latin typeface="Oswald-Regular"/>
        <a:ea typeface=""/>
        <a:cs typeface=""/>
      </a:majorFont>
      <a:minorFont>
        <a:latin typeface="Oswald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7684</TotalTime>
  <Words>3705</Words>
  <Application>Microsoft Macintosh PowerPoint</Application>
  <PresentationFormat>Custom</PresentationFormat>
  <Paragraphs>442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Calibri</vt:lpstr>
      <vt:lpstr>Franklin Gothic Medium</vt:lpstr>
      <vt:lpstr>Impact</vt:lpstr>
      <vt:lpstr>Open Sans</vt:lpstr>
      <vt:lpstr>Oswald</vt:lpstr>
      <vt:lpstr>Oswald-Regular</vt:lpstr>
      <vt:lpstr>PT_Sans-Narrow-Web-Bold</vt:lpstr>
      <vt:lpstr>Tahoma</vt:lpstr>
      <vt:lpstr>Arial</vt:lpstr>
      <vt:lpstr>Office Theme</vt:lpstr>
      <vt:lpstr>BLUE BUSINESS POWERPOINT DECK</vt:lpstr>
      <vt:lpstr>CONTENT</vt:lpstr>
      <vt:lpstr>COMPANY</vt:lpstr>
      <vt:lpstr>PowerPoint Presentation</vt:lpstr>
      <vt:lpstr>ABOUT US</vt:lpstr>
      <vt:lpstr>ABOUT US</vt:lpstr>
      <vt:lpstr>ABOUT US</vt:lpstr>
      <vt:lpstr>ABOUT US</vt:lpstr>
      <vt:lpstr>OUR SERVICE</vt:lpstr>
      <vt:lpstr>OUR SERVICE</vt:lpstr>
      <vt:lpstr>OUR SERVICE</vt:lpstr>
      <vt:lpstr>CONCEPT</vt:lpstr>
      <vt:lpstr>CONCEPT</vt:lpstr>
      <vt:lpstr>COMPANY</vt:lpstr>
      <vt:lpstr>ABOUT US</vt:lpstr>
      <vt:lpstr>ABOUT US</vt:lpstr>
      <vt:lpstr>HISTORY</vt:lpstr>
      <vt:lpstr>HISTORY</vt:lpstr>
      <vt:lpstr>WHAT WE DO</vt:lpstr>
      <vt:lpstr>SERVICES</vt:lpstr>
      <vt:lpstr>SERVICES</vt:lpstr>
      <vt:lpstr>SERVICES</vt:lpstr>
      <vt:lpstr>SERVICES</vt:lpstr>
      <vt:lpstr>SERVICES</vt:lpstr>
      <vt:lpstr>SERVICES</vt:lpstr>
      <vt:lpstr>SERVICES</vt:lpstr>
      <vt:lpstr>INTERVIEW</vt:lpstr>
      <vt:lpstr>INTERVIEW</vt:lpstr>
      <vt:lpstr>INTERVIEW</vt:lpstr>
      <vt:lpstr>PORTFOLIO</vt:lpstr>
      <vt:lpstr>PORTFOLIO</vt:lpstr>
      <vt:lpstr>PORTFOLIO</vt:lpstr>
      <vt:lpstr>OUR TEAM</vt:lpstr>
      <vt:lpstr>OUR IDEAS</vt:lpstr>
      <vt:lpstr>OUR TEAM</vt:lpstr>
      <vt:lpstr>WORKFLOW</vt:lpstr>
      <vt:lpstr>ANALYSIS</vt:lpstr>
      <vt:lpstr>ANALYSIS</vt:lpstr>
      <vt:lpstr>ANALYSIS</vt:lpstr>
      <vt:lpstr>CHART</vt:lpstr>
      <vt:lpstr>WORKFLOW</vt:lpstr>
      <vt:lpstr>TIMELINE</vt:lpstr>
      <vt:lpstr>OUR CLIENTS</vt:lpstr>
      <vt:lpstr>SOCIAL MEDIA</vt:lpstr>
      <vt:lpstr>CONTACT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German Viera</cp:lastModifiedBy>
  <cp:revision>257</cp:revision>
  <dcterms:created xsi:type="dcterms:W3CDTF">2013-09-12T13:05:01Z</dcterms:created>
  <dcterms:modified xsi:type="dcterms:W3CDTF">2016-02-23T13:15:33Z</dcterms:modified>
</cp:coreProperties>
</file>